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61" r:id="rId2"/>
    <p:sldId id="256" r:id="rId3"/>
    <p:sldId id="257" r:id="rId4"/>
    <p:sldId id="259" r:id="rId5"/>
    <p:sldId id="260" r:id="rId6"/>
    <p:sldId id="262" r:id="rId7"/>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457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914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1371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18288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22860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27432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32004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365760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12700"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859" y="5"/>
      </p:cViewPr>
      <p:guideLst>
        <p:guide orient="horz" pos="2380"/>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29305064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685800"/>
            <a:ext cx="48514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29110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92952" y="1269255"/>
            <a:ext cx="8107496" cy="2558191"/>
          </a:xfrm>
          <a:prstGeom prst="rect">
            <a:avLst/>
          </a:prstGeom>
        </p:spPr>
        <p:txBody>
          <a:bodyPr anchor="b"/>
          <a:lstStyle/>
          <a:p>
            <a:r>
              <a:t>Title Text</a:t>
            </a:r>
          </a:p>
        </p:txBody>
      </p:sp>
      <p:sp>
        <p:nvSpPr>
          <p:cNvPr id="12" name="Body Level One…"/>
          <p:cNvSpPr txBox="1">
            <a:spLocks noGrp="1"/>
          </p:cNvSpPr>
          <p:nvPr>
            <p:ph type="body" sz="quarter" idx="1"/>
          </p:nvPr>
        </p:nvSpPr>
        <p:spPr>
          <a:xfrm>
            <a:off x="1292952" y="3906159"/>
            <a:ext cx="8107496" cy="875689"/>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92952" y="4929435"/>
            <a:ext cx="8107496" cy="355601"/>
          </a:xfrm>
          <a:prstGeom prst="rect">
            <a:avLst/>
          </a:prstGeom>
        </p:spPr>
        <p:txBody>
          <a:bodyPr anchor="t">
            <a:spAutoFit/>
          </a:bodyPr>
          <a:lstStyle>
            <a:lvl1pPr marL="0" indent="0" algn="ctr">
              <a:spcBef>
                <a:spcPts val="0"/>
              </a:spcBef>
              <a:buSzTx/>
              <a:buNone/>
              <a:defRPr sz="1800" i="1"/>
            </a:lvl1pPr>
          </a:lstStyle>
          <a:p>
            <a:r>
              <a:t>–Johnny Appleseed</a:t>
            </a:r>
          </a:p>
        </p:txBody>
      </p:sp>
      <p:sp>
        <p:nvSpPr>
          <p:cNvPr id="94" name="“Type a quote here.”"/>
          <p:cNvSpPr txBox="1">
            <a:spLocks noGrp="1"/>
          </p:cNvSpPr>
          <p:nvPr>
            <p:ph type="body" sz="quarter" idx="22"/>
          </p:nvPr>
        </p:nvSpPr>
        <p:spPr>
          <a:xfrm>
            <a:off x="1292952" y="3304341"/>
            <a:ext cx="8107496" cy="475537"/>
          </a:xfrm>
          <a:prstGeom prst="rect">
            <a:avLst/>
          </a:prstGeom>
        </p:spPr>
        <p:txBody>
          <a:bodyPr>
            <a:spAutoFit/>
          </a:bodyPr>
          <a:lstStyle>
            <a:lvl1pPr marL="0" indent="0" algn="ctr">
              <a:spcBef>
                <a:spcPts val="0"/>
              </a:spcBef>
              <a:buSzTx/>
              <a:buNone/>
              <a:defRPr sz="2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View of beach and sea from a grassy sand dune"/>
          <p:cNvSpPr>
            <a:spLocks noGrp="1"/>
          </p:cNvSpPr>
          <p:nvPr>
            <p:ph type="pic" idx="21"/>
          </p:nvPr>
        </p:nvSpPr>
        <p:spPr>
          <a:xfrm>
            <a:off x="-704404" y="-39357"/>
            <a:ext cx="11452821" cy="763521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View of beach and sea from a grassy sand dune"/>
          <p:cNvSpPr>
            <a:spLocks noGrp="1"/>
          </p:cNvSpPr>
          <p:nvPr>
            <p:ph type="pic" idx="21"/>
          </p:nvPr>
        </p:nvSpPr>
        <p:spPr>
          <a:xfrm>
            <a:off x="1568450" y="290256"/>
            <a:ext cx="7556500" cy="5037667"/>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92952" y="5204932"/>
            <a:ext cx="8107496" cy="1101991"/>
          </a:xfrm>
          <a:prstGeom prst="rect">
            <a:avLst/>
          </a:prstGeom>
        </p:spPr>
        <p:txBody>
          <a:bodyPr anchor="b"/>
          <a:lstStyle/>
          <a:p>
            <a:r>
              <a:t>Title Text</a:t>
            </a:r>
          </a:p>
        </p:txBody>
      </p:sp>
      <p:sp>
        <p:nvSpPr>
          <p:cNvPr id="22" name="Body Level One…"/>
          <p:cNvSpPr txBox="1">
            <a:spLocks noGrp="1"/>
          </p:cNvSpPr>
          <p:nvPr>
            <p:ph type="body" sz="quarter" idx="1"/>
          </p:nvPr>
        </p:nvSpPr>
        <p:spPr>
          <a:xfrm>
            <a:off x="1292952" y="6316761"/>
            <a:ext cx="8107496" cy="875689"/>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92952" y="2499154"/>
            <a:ext cx="8107496" cy="2558192"/>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Heron flying low over a beach with a short fence in the foreground"/>
          <p:cNvSpPr>
            <a:spLocks noGrp="1"/>
          </p:cNvSpPr>
          <p:nvPr>
            <p:ph type="pic" idx="21"/>
          </p:nvPr>
        </p:nvSpPr>
        <p:spPr>
          <a:xfrm>
            <a:off x="5248308" y="491959"/>
            <a:ext cx="6365958" cy="636595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046972" y="491959"/>
            <a:ext cx="4132462" cy="3089508"/>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1046972" y="3660179"/>
            <a:ext cx="4132462" cy="31879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andy path between two hills leading to the ocean"/>
          <p:cNvSpPr>
            <a:spLocks noGrp="1"/>
          </p:cNvSpPr>
          <p:nvPr>
            <p:ph type="pic" idx="21"/>
          </p:nvPr>
        </p:nvSpPr>
        <p:spPr>
          <a:xfrm>
            <a:off x="3260791" y="2007195"/>
            <a:ext cx="7305601" cy="4870401"/>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046972" y="2007195"/>
            <a:ext cx="4132462" cy="4870401"/>
          </a:xfrm>
          <a:prstGeom prst="rect">
            <a:avLst/>
          </a:prstGeom>
        </p:spPr>
        <p:txBody>
          <a:bodyPr/>
          <a:lstStyle>
            <a:lvl1pPr marL="244928" indent="-244928">
              <a:spcBef>
                <a:spcPts val="2400"/>
              </a:spcBef>
              <a:defRPr sz="2000"/>
            </a:lvl1pPr>
            <a:lvl2pPr marL="587828" indent="-244928">
              <a:spcBef>
                <a:spcPts val="2400"/>
              </a:spcBef>
              <a:defRPr sz="2000"/>
            </a:lvl2pPr>
            <a:lvl3pPr marL="930728" indent="-244928">
              <a:spcBef>
                <a:spcPts val="2400"/>
              </a:spcBef>
              <a:defRPr sz="2000"/>
            </a:lvl3pPr>
            <a:lvl4pPr marL="1273628" indent="-244928">
              <a:spcBef>
                <a:spcPts val="2400"/>
              </a:spcBef>
              <a:defRPr sz="2000"/>
            </a:lvl4pPr>
            <a:lvl5pPr marL="1616528" indent="-244928">
              <a:spcBef>
                <a:spcPts val="24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213635" y="7202288"/>
            <a:ext cx="260883" cy="256515"/>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046972" y="983919"/>
            <a:ext cx="8599456" cy="558866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andy path between two hills leading to the ocean"/>
          <p:cNvSpPr>
            <a:spLocks noGrp="1"/>
          </p:cNvSpPr>
          <p:nvPr>
            <p:ph type="pic" sz="quarter" idx="21"/>
          </p:nvPr>
        </p:nvSpPr>
        <p:spPr>
          <a:xfrm>
            <a:off x="5388516" y="3945516"/>
            <a:ext cx="4383361" cy="2922241"/>
          </a:xfrm>
          <a:prstGeom prst="rect">
            <a:avLst/>
          </a:prstGeom>
        </p:spPr>
        <p:txBody>
          <a:bodyPr lIns="91439" tIns="45719" rIns="91439" bIns="45719" anchor="t">
            <a:noAutofit/>
          </a:bodyPr>
          <a:lstStyle/>
          <a:p>
            <a:endParaRPr/>
          </a:p>
        </p:txBody>
      </p:sp>
      <p:sp>
        <p:nvSpPr>
          <p:cNvPr id="84" name="Heron flying low over a beach with a short fence in the foreground"/>
          <p:cNvSpPr>
            <a:spLocks noGrp="1"/>
          </p:cNvSpPr>
          <p:nvPr>
            <p:ph type="pic" sz="half" idx="22"/>
          </p:nvPr>
        </p:nvSpPr>
        <p:spPr>
          <a:xfrm>
            <a:off x="5513966" y="580512"/>
            <a:ext cx="4132462" cy="4132462"/>
          </a:xfrm>
          <a:prstGeom prst="rect">
            <a:avLst/>
          </a:prstGeom>
        </p:spPr>
        <p:txBody>
          <a:bodyPr lIns="91439" tIns="45719" rIns="91439" bIns="45719" anchor="t">
            <a:noAutofit/>
          </a:bodyPr>
          <a:lstStyle/>
          <a:p>
            <a:endParaRPr/>
          </a:p>
        </p:txBody>
      </p:sp>
      <p:sp>
        <p:nvSpPr>
          <p:cNvPr id="85" name="View of beach and sea from a grassy sand dune"/>
          <p:cNvSpPr>
            <a:spLocks noGrp="1"/>
          </p:cNvSpPr>
          <p:nvPr>
            <p:ph type="pic" idx="23"/>
          </p:nvPr>
        </p:nvSpPr>
        <p:spPr>
          <a:xfrm>
            <a:off x="-1885107" y="688743"/>
            <a:ext cx="9268520" cy="617901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46972" y="196783"/>
            <a:ext cx="8599456" cy="167266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normAutofit/>
          </a:bodyPr>
          <a:lstStyle/>
          <a:p>
            <a:r>
              <a:t>Title Text</a:t>
            </a:r>
          </a:p>
        </p:txBody>
      </p:sp>
      <p:sp>
        <p:nvSpPr>
          <p:cNvPr id="3" name="Body Level One…"/>
          <p:cNvSpPr txBox="1">
            <a:spLocks noGrp="1"/>
          </p:cNvSpPr>
          <p:nvPr>
            <p:ph type="body" idx="1"/>
          </p:nvPr>
        </p:nvSpPr>
        <p:spPr>
          <a:xfrm>
            <a:off x="1046972" y="2007195"/>
            <a:ext cx="8599456" cy="487040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213635" y="7202288"/>
            <a:ext cx="260883" cy="264794"/>
          </a:xfrm>
          <a:prstGeom prst="rect">
            <a:avLst/>
          </a:prstGeom>
          <a:ln w="3175">
            <a:miter lim="400000"/>
          </a:ln>
        </p:spPr>
        <p:txBody>
          <a:bodyPr wrap="none" lIns="39356" tIns="39356" rIns="39356" bIns="39356">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1pPr>
      <a:lvl2pPr marL="0" marR="0" indent="457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2pPr>
      <a:lvl3pPr marL="0" marR="0" indent="914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3pPr>
      <a:lvl4pPr marL="0" marR="0" indent="1371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4pPr>
      <a:lvl5pPr marL="0" marR="0" indent="18288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5pPr>
      <a:lvl6pPr marL="0" marR="0" indent="22860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6pPr>
      <a:lvl7pPr marL="0" marR="0" indent="27432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7pPr>
      <a:lvl8pPr marL="0" marR="0" indent="32004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8pPr>
      <a:lvl9pPr marL="0" marR="0" indent="3657600" algn="ctr" defTabSz="452602" rtl="0" latinLnBrk="0">
        <a:lnSpc>
          <a:spcPct val="100000"/>
        </a:lnSpc>
        <a:spcBef>
          <a:spcPts val="0"/>
        </a:spcBef>
        <a:spcAft>
          <a:spcPts val="0"/>
        </a:spcAft>
        <a:buClrTx/>
        <a:buSzTx/>
        <a:buFontTx/>
        <a:buNone/>
        <a:tabLst/>
        <a:defRPr sz="6000" b="0" i="0" u="none" strike="noStrike" cap="none" spc="0" baseline="0">
          <a:solidFill>
            <a:srgbClr val="000000"/>
          </a:solidFill>
          <a:uFillTx/>
          <a:latin typeface="+mn-lt"/>
          <a:ea typeface="+mn-ea"/>
          <a:cs typeface="+mn-cs"/>
          <a:sym typeface="Helvetica Neue Medium"/>
        </a:defRPr>
      </a:lvl9pPr>
    </p:titleStyle>
    <p:bodyStyle>
      <a:lvl1pPr marL="333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1pPr>
      <a:lvl2pPr marL="777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2pPr>
      <a:lvl3pPr marL="1222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3pPr>
      <a:lvl4pPr marL="1666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4pPr>
      <a:lvl5pPr marL="2111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5pPr>
      <a:lvl6pPr marL="2555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6pPr>
      <a:lvl7pPr marL="3000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7pPr>
      <a:lvl8pPr marL="34448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8pPr>
      <a:lvl9pPr marL="3889375" marR="0" indent="-333375" algn="l" defTabSz="452602" rtl="0" latinLnBrk="0">
        <a:lnSpc>
          <a:spcPct val="100000"/>
        </a:lnSpc>
        <a:spcBef>
          <a:spcPts val="3200"/>
        </a:spcBef>
        <a:spcAft>
          <a:spcPts val="0"/>
        </a:spcAft>
        <a:buClrTx/>
        <a:buSzPct val="145000"/>
        <a:buFontTx/>
        <a:buChar char="•"/>
        <a:tabLst/>
        <a:defRPr sz="2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1pPr>
      <a:lvl2pPr marL="0" marR="0" indent="457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2pPr>
      <a:lvl3pPr marL="0" marR="0" indent="914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3pPr>
      <a:lvl4pPr marL="0" marR="0" indent="1371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4pPr>
      <a:lvl5pPr marL="0" marR="0" indent="18288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5pPr>
      <a:lvl6pPr marL="0" marR="0" indent="22860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6pPr>
      <a:lvl7pPr marL="0" marR="0" indent="27432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7pPr>
      <a:lvl8pPr marL="0" marR="0" indent="32004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8pPr>
      <a:lvl9pPr marL="0" marR="0" indent="3657600" algn="ctr" defTabSz="45260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658783" y="162923"/>
            <a:ext cx="9409142" cy="7230654"/>
          </a:xfrm>
          <a:prstGeom prst="rect">
            <a:avLst/>
          </a:prstGeom>
          <a:ln w="12700">
            <a:solidFill>
              <a:srgbClr val="000000"/>
            </a:solidFill>
            <a:miter lim="400000"/>
          </a:ln>
        </p:spPr>
        <p:txBody>
          <a:bodyPr lIns="39356" tIns="39356" rIns="39356" bIns="39356" anchor="ctr"/>
          <a:lstStyle/>
          <a:p>
            <a:pPr>
              <a:defRPr sz="1600" b="0">
                <a:solidFill>
                  <a:srgbClr val="FFFFFF"/>
                </a:solidFill>
                <a:latin typeface="+mn-lt"/>
                <a:ea typeface="+mn-ea"/>
                <a:cs typeface="+mn-cs"/>
                <a:sym typeface="Helvetica Neue Medium"/>
              </a:defRPr>
            </a:pPr>
            <a:endParaRPr/>
          </a:p>
        </p:txBody>
      </p:sp>
      <p:sp>
        <p:nvSpPr>
          <p:cNvPr id="4" name="Club Name…">
            <a:extLst>
              <a:ext uri="{FF2B5EF4-FFF2-40B4-BE49-F238E27FC236}">
                <a16:creationId xmlns="" xmlns:a16="http://schemas.microsoft.com/office/drawing/2014/main" id="{D2DE627B-1DF0-05D7-571D-6B207B8C848E}"/>
              </a:ext>
            </a:extLst>
          </p:cNvPr>
          <p:cNvSpPr txBox="1"/>
          <p:nvPr/>
        </p:nvSpPr>
        <p:spPr>
          <a:xfrm>
            <a:off x="781050" y="300362"/>
            <a:ext cx="3510345" cy="78736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lgn="l" defTabSz="457200">
              <a:defRPr sz="1300" u="sng">
                <a:latin typeface="Arial Narrow"/>
                <a:ea typeface="Arial Narrow"/>
                <a:cs typeface="Arial Narrow"/>
                <a:sym typeface="Arial Narrow"/>
              </a:defRPr>
            </a:pPr>
            <a:r>
              <a:rPr lang="en-IN" sz="1600" dirty="0">
                <a:solidFill>
                  <a:schemeClr val="accent1">
                    <a:lumMod val="50000"/>
                  </a:schemeClr>
                </a:solidFill>
              </a:rPr>
              <a:t>INDIAN INSTITUTE OF HAMS (VU2IIH)</a:t>
            </a:r>
          </a:p>
          <a:p>
            <a:pPr algn="l" defTabSz="457200">
              <a:defRPr sz="1300" u="sng">
                <a:latin typeface="Arial Narrow"/>
                <a:ea typeface="Arial Narrow"/>
                <a:cs typeface="Arial Narrow"/>
                <a:sym typeface="Arial Narrow"/>
              </a:defRPr>
            </a:pPr>
            <a:r>
              <a:rPr lang="en-IN" sz="1400" dirty="0">
                <a:solidFill>
                  <a:schemeClr val="accent1">
                    <a:lumMod val="50000"/>
                  </a:schemeClr>
                </a:solidFill>
              </a:rPr>
              <a:t>BENGALURU</a:t>
            </a:r>
            <a:endParaRPr sz="1600" dirty="0">
              <a:solidFill>
                <a:schemeClr val="accent1">
                  <a:lumMod val="50000"/>
                </a:schemeClr>
              </a:solidFill>
            </a:endParaRPr>
          </a:p>
          <a:p>
            <a:pPr algn="l" defTabSz="457200">
              <a:defRPr sz="1300" u="sng">
                <a:latin typeface="Arial Narrow"/>
                <a:ea typeface="Arial Narrow"/>
                <a:cs typeface="Arial Narrow"/>
                <a:sym typeface="Arial Narrow"/>
              </a:defRPr>
            </a:pPr>
            <a:r>
              <a:rPr sz="1600" dirty="0">
                <a:solidFill>
                  <a:schemeClr val="accent1">
                    <a:lumMod val="50000"/>
                  </a:schemeClr>
                </a:solidFill>
              </a:rPr>
              <a:t>Operated from</a:t>
            </a:r>
            <a:r>
              <a:rPr lang="en-IN" sz="1600" dirty="0">
                <a:solidFill>
                  <a:schemeClr val="accent1">
                    <a:lumMod val="50000"/>
                  </a:schemeClr>
                </a:solidFill>
              </a:rPr>
              <a:t> 10/06/2024</a:t>
            </a:r>
            <a:r>
              <a:rPr sz="1600" dirty="0">
                <a:solidFill>
                  <a:schemeClr val="accent1">
                    <a:lumMod val="50000"/>
                  </a:schemeClr>
                </a:solidFill>
              </a:rPr>
              <a:t> </a:t>
            </a:r>
            <a:r>
              <a:rPr lang="en-IN" sz="1600" dirty="0">
                <a:solidFill>
                  <a:schemeClr val="accent1">
                    <a:lumMod val="50000"/>
                  </a:schemeClr>
                </a:solidFill>
              </a:rPr>
              <a:t>- 14/06/2024</a:t>
            </a:r>
            <a:r>
              <a:rPr sz="1600" dirty="0">
                <a:solidFill>
                  <a:schemeClr val="accent1">
                    <a:lumMod val="50000"/>
                  </a:schemeClr>
                </a:solidFill>
              </a:rPr>
              <a:t> </a:t>
            </a:r>
          </a:p>
        </p:txBody>
      </p:sp>
      <p:sp>
        <p:nvSpPr>
          <p:cNvPr id="9" name="TextBox 8">
            <a:extLst>
              <a:ext uri="{FF2B5EF4-FFF2-40B4-BE49-F238E27FC236}">
                <a16:creationId xmlns="" xmlns:a16="http://schemas.microsoft.com/office/drawing/2014/main" id="{935FB6F7-585D-2FE4-EC4F-08C48C3D6712}"/>
              </a:ext>
            </a:extLst>
          </p:cNvPr>
          <p:cNvSpPr txBox="1"/>
          <p:nvPr/>
        </p:nvSpPr>
        <p:spPr>
          <a:xfrm>
            <a:off x="781050" y="3680473"/>
            <a:ext cx="9146256" cy="363430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algn="l"/>
            <a:r>
              <a:rPr lang="en-US" sz="1200" dirty="0">
                <a:solidFill>
                  <a:schemeClr val="accent1">
                    <a:lumMod val="50000"/>
                  </a:schemeClr>
                </a:solidFill>
                <a:latin typeface="Arial" panose="020B0604020202020204" pitchFamily="34" charset="0"/>
                <a:cs typeface="Arial" panose="020B0604020202020204" pitchFamily="34" charset="0"/>
                <a:sym typeface="Arial Narrow"/>
              </a:rPr>
              <a:t>INDIAN INSTITUTE OF HAMS (IIH) </a:t>
            </a:r>
            <a:r>
              <a:rPr lang="en-US" sz="1200" dirty="0">
                <a:latin typeface="Arial" panose="020B0604020202020204" pitchFamily="34" charset="0"/>
                <a:cs typeface="Arial" panose="020B0604020202020204" pitchFamily="34" charset="0"/>
                <a:sym typeface="Arial Narrow"/>
              </a:rPr>
              <a:t>was established as a registered trust in 1993 for promoting Amateur (HAM) Radio in India, has reached yet another milestone of completing </a:t>
            </a:r>
            <a:r>
              <a:rPr lang="en-US" sz="1200" dirty="0" smtClean="0">
                <a:latin typeface="Arial" panose="020B0604020202020204" pitchFamily="34" charset="0"/>
                <a:cs typeface="Arial" panose="020B0604020202020204" pitchFamily="34" charset="0"/>
                <a:sym typeface="Arial Narrow"/>
              </a:rPr>
              <a:t>31 </a:t>
            </a:r>
            <a:r>
              <a:rPr lang="en-US" sz="1200" dirty="0">
                <a:latin typeface="Arial" panose="020B0604020202020204" pitchFamily="34" charset="0"/>
                <a:cs typeface="Arial" panose="020B0604020202020204" pitchFamily="34" charset="0"/>
                <a:sym typeface="Arial Narrow"/>
              </a:rPr>
              <a:t>years of continuous service. IIH is founded by Dr. </a:t>
            </a:r>
            <a:r>
              <a:rPr lang="en-US" sz="1200" dirty="0" err="1">
                <a:latin typeface="Arial" panose="020B0604020202020204" pitchFamily="34" charset="0"/>
                <a:cs typeface="Arial" panose="020B0604020202020204" pitchFamily="34" charset="0"/>
                <a:sym typeface="Arial Narrow"/>
              </a:rPr>
              <a:t>Sathyapal</a:t>
            </a:r>
            <a:r>
              <a:rPr lang="en-US" sz="1200" dirty="0">
                <a:latin typeface="Arial" panose="020B0604020202020204" pitchFamily="34" charset="0"/>
                <a:cs typeface="Arial" panose="020B0604020202020204" pitchFamily="34" charset="0"/>
                <a:sym typeface="Arial Narrow"/>
              </a:rPr>
              <a:t>, VU2FI and Sri. </a:t>
            </a:r>
            <a:r>
              <a:rPr lang="en-US" sz="1200" dirty="0" err="1">
                <a:latin typeface="Arial" panose="020B0604020202020204" pitchFamily="34" charset="0"/>
                <a:cs typeface="Arial" panose="020B0604020202020204" pitchFamily="34" charset="0"/>
                <a:sym typeface="Arial Narrow"/>
              </a:rPr>
              <a:t>R.J.Marcus</a:t>
            </a:r>
            <a:r>
              <a:rPr lang="en-US" sz="1200" dirty="0">
                <a:latin typeface="Arial" panose="020B0604020202020204" pitchFamily="34" charset="0"/>
                <a:cs typeface="Arial" panose="020B0604020202020204" pitchFamily="34" charset="0"/>
                <a:sym typeface="Arial Narrow"/>
              </a:rPr>
              <a:t>, VU2VTM.</a:t>
            </a:r>
            <a:br>
              <a:rPr lang="en-US" sz="1200" dirty="0">
                <a:latin typeface="Arial" panose="020B0604020202020204" pitchFamily="34" charset="0"/>
                <a:cs typeface="Arial" panose="020B0604020202020204" pitchFamily="34" charset="0"/>
                <a:sym typeface="Arial Narrow"/>
              </a:rPr>
            </a:br>
            <a:r>
              <a:rPr lang="en-US" sz="1200" dirty="0">
                <a:latin typeface="Arial" panose="020B0604020202020204" pitchFamily="34" charset="0"/>
                <a:cs typeface="Arial" panose="020B0604020202020204" pitchFamily="34" charset="0"/>
                <a:sym typeface="Arial Narrow"/>
              </a:rPr>
              <a:t>IIH is actively associated with Department of Youth Empowerment and Sports, Government of Karnataka having established Ham Radio Station and training </a:t>
            </a:r>
            <a:r>
              <a:rPr lang="en-US" sz="1200" dirty="0" err="1">
                <a:latin typeface="Arial" panose="020B0604020202020204" pitchFamily="34" charset="0"/>
                <a:cs typeface="Arial" panose="020B0604020202020204" pitchFamily="34" charset="0"/>
                <a:sym typeface="Arial Narrow"/>
              </a:rPr>
              <a:t>centre</a:t>
            </a:r>
            <a:r>
              <a:rPr lang="en-US" sz="1200" dirty="0">
                <a:latin typeface="Arial" panose="020B0604020202020204" pitchFamily="34" charset="0"/>
                <a:cs typeface="Arial" panose="020B0604020202020204" pitchFamily="34" charset="0"/>
                <a:sym typeface="Arial Narrow"/>
              </a:rPr>
              <a:t> at </a:t>
            </a:r>
            <a:r>
              <a:rPr lang="en-US" sz="1200" dirty="0" err="1">
                <a:latin typeface="Arial" panose="020B0604020202020204" pitchFamily="34" charset="0"/>
                <a:cs typeface="Arial" panose="020B0604020202020204" pitchFamily="34" charset="0"/>
                <a:sym typeface="Arial Narrow"/>
              </a:rPr>
              <a:t>Kanteerava</a:t>
            </a:r>
            <a:r>
              <a:rPr lang="en-US" sz="1200" dirty="0">
                <a:latin typeface="Arial" panose="020B0604020202020204" pitchFamily="34" charset="0"/>
                <a:cs typeface="Arial" panose="020B0604020202020204" pitchFamily="34" charset="0"/>
                <a:sym typeface="Arial Narrow"/>
              </a:rPr>
              <a:t> Outdoor Stadium, Kasturba Road, Bengaluru, 560 001, India.</a:t>
            </a:r>
            <a:br>
              <a:rPr lang="en-US" sz="1200" dirty="0">
                <a:latin typeface="Arial" panose="020B0604020202020204" pitchFamily="34" charset="0"/>
                <a:cs typeface="Arial" panose="020B0604020202020204" pitchFamily="34" charset="0"/>
                <a:sym typeface="Arial Narrow"/>
              </a:rPr>
            </a:br>
            <a:r>
              <a:rPr lang="en-US" sz="1200" dirty="0">
                <a:latin typeface="Arial" panose="020B0604020202020204" pitchFamily="34" charset="0"/>
                <a:cs typeface="Arial" panose="020B0604020202020204" pitchFamily="34" charset="0"/>
                <a:sym typeface="Arial Narrow"/>
              </a:rPr>
              <a:t>Indian Institute of Hams is affiliated to National Institute of Amateur Radio (NIAR), Hyderabad and Institutional Member, Amateur Radio Society of India (ARSI).</a:t>
            </a:r>
          </a:p>
          <a:p>
            <a:pPr algn="l"/>
            <a:r>
              <a:rPr lang="en-US" sz="1200" dirty="0">
                <a:latin typeface="Arial" panose="020B0604020202020204" pitchFamily="34" charset="0"/>
                <a:cs typeface="Arial" panose="020B0604020202020204" pitchFamily="34" charset="0"/>
                <a:sym typeface="Arial Narrow"/>
              </a:rPr>
              <a:t>IIH has made tremendous strides in awareness on amateur radio and increasing population of Hams by approximately 10000 hams in INDIA, with its members spread all over the world. From its early days, IIH was well recognized for its activities and received "RAJIV GANDHI AWARD" for two consecutive years in 1995 and 1996 for best promotion of Ham Radio activities in India, award was presented by Smt. Sonia Gandhi who is also a Ham with a call sign VU2SON</a:t>
            </a:r>
            <a:r>
              <a:rPr lang="en-US" sz="1200" dirty="0">
                <a:latin typeface="Arial" panose="020B0604020202020204" pitchFamily="34" charset="0"/>
                <a:cs typeface="Arial" panose="020B0604020202020204" pitchFamily="34" charset="0"/>
              </a:rPr>
              <a:t>.</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Since 1993, IIH is continuously conducting Ham Radio Training programs and make them appear for Ham Radio Examination conducted by Ministry of Communication, Government of India. At least 5 batches are conducted every year. Institute has created Ham awareness to thousands of people specially students and also in social organizations like Rotary and Lions Club.</a:t>
            </a:r>
          </a:p>
          <a:p>
            <a:pPr algn="l"/>
            <a:r>
              <a:rPr lang="en-US" sz="1200" dirty="0">
                <a:latin typeface="Arial" panose="020B0604020202020204" pitchFamily="34" charset="0"/>
                <a:cs typeface="Arial" panose="020B0604020202020204" pitchFamily="34" charset="0"/>
              </a:rPr>
              <a:t>IIH is the only Ham institution maintaining 3 repeaters (VHF Analog, VHF Digital – DMR, UHF) for Hams.</a:t>
            </a:r>
          </a:p>
          <a:p>
            <a:pPr algn="l"/>
            <a:r>
              <a:rPr lang="en-US" sz="1200" dirty="0">
                <a:latin typeface="Arial" panose="020B0604020202020204" pitchFamily="34" charset="0"/>
                <a:cs typeface="Arial" panose="020B0604020202020204" pitchFamily="34" charset="0"/>
              </a:rPr>
              <a:t>Nets: Kho-</a:t>
            </a:r>
            <a:r>
              <a:rPr lang="en-US" sz="1200" dirty="0" err="1">
                <a:latin typeface="Arial" panose="020B0604020202020204" pitchFamily="34" charset="0"/>
                <a:cs typeface="Arial" panose="020B0604020202020204" pitchFamily="34" charset="0"/>
              </a:rPr>
              <a:t>Khro</a:t>
            </a:r>
            <a:r>
              <a:rPr lang="en-US" sz="1200" dirty="0">
                <a:latin typeface="Arial" panose="020B0604020202020204" pitchFamily="34" charset="0"/>
                <a:cs typeface="Arial" panose="020B0604020202020204" pitchFamily="34" charset="0"/>
              </a:rPr>
              <a:t>-Kho net, Good morning net, Evening net on VHF and UHF, Silicon City net on HF and VHF, DMR net.</a:t>
            </a:r>
          </a:p>
          <a:p>
            <a:pPr algn="l"/>
            <a:endParaRPr lang="en-US" sz="1300" dirty="0">
              <a:latin typeface="Arial Narrow"/>
            </a:endParaRPr>
          </a:p>
          <a:p>
            <a:pPr marL="0" marR="0" indent="0" algn="ctr" defTabSz="452602" rtl="0" fontAlgn="auto" latinLnBrk="0" hangingPunct="0">
              <a:lnSpc>
                <a:spcPct val="100000"/>
              </a:lnSpc>
              <a:spcBef>
                <a:spcPts val="0"/>
              </a:spcBef>
              <a:spcAft>
                <a:spcPts val="0"/>
              </a:spcAft>
              <a:buClrTx/>
              <a:buSzTx/>
              <a:buFontTx/>
              <a:buNone/>
              <a:tabLst/>
            </a:pPr>
            <a:r>
              <a:rPr lang="en-US" sz="1400" b="0" i="0" dirty="0">
                <a:effectLst/>
                <a:highlight>
                  <a:srgbClr val="FFFFFF"/>
                </a:highlight>
                <a:latin typeface="Open Sans" panose="020B0606030504020204" pitchFamily="34" charset="0"/>
              </a:rPr>
              <a:t>OUR AIM :</a:t>
            </a:r>
            <a:r>
              <a:rPr lang="en-US" sz="1400" b="0" i="0" dirty="0">
                <a:solidFill>
                  <a:srgbClr val="656565"/>
                </a:solidFill>
                <a:effectLst/>
                <a:highlight>
                  <a:srgbClr val="FFFFFF"/>
                </a:highlight>
                <a:latin typeface="Open Sans" panose="020B0606030504020204" pitchFamily="34" charset="0"/>
              </a:rPr>
              <a:t> </a:t>
            </a:r>
            <a:r>
              <a:rPr lang="en-US" sz="1400" b="1" i="0" dirty="0">
                <a:solidFill>
                  <a:srgbClr val="656565"/>
                </a:solidFill>
                <a:effectLst/>
                <a:highlight>
                  <a:srgbClr val="FFFFFF"/>
                </a:highlight>
                <a:latin typeface="Open Sans" panose="020B0606030504020204" pitchFamily="34" charset="0"/>
              </a:rPr>
              <a:t>"EVERY EDUCATIONAL INSTITUTION SHOULD HAVE A HAM RADIO CLUB"</a:t>
            </a:r>
            <a:endParaRPr kumimoji="0" lang="en-IN" sz="1400" b="1" i="0" u="none" strike="noStrike" cap="none" spc="0" normalizeH="0" baseline="0" dirty="0">
              <a:ln>
                <a:noFill/>
              </a:ln>
              <a:solidFill>
                <a:srgbClr val="000000"/>
              </a:solidFill>
              <a:effectLst/>
              <a:uFillTx/>
              <a:latin typeface="Abadi" panose="020B0604020104020204" pitchFamily="34" charset="0"/>
              <a:sym typeface="Helvetica Neue"/>
            </a:endParaRPr>
          </a:p>
        </p:txBody>
      </p:sp>
      <p:pic>
        <p:nvPicPr>
          <p:cNvPr id="12" name="Picture 11" descr="A group of people standing in front of a sign&#10;&#10;Description automatically generated">
            <a:extLst>
              <a:ext uri="{FF2B5EF4-FFF2-40B4-BE49-F238E27FC236}">
                <a16:creationId xmlns="" xmlns:a16="http://schemas.microsoft.com/office/drawing/2014/main" id="{2B871551-05B1-9577-7455-4984E700D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230" y="210949"/>
            <a:ext cx="4066076" cy="3390719"/>
          </a:xfrm>
          <a:prstGeom prst="rect">
            <a:avLst/>
          </a:prstGeom>
        </p:spPr>
      </p:pic>
      <p:sp>
        <p:nvSpPr>
          <p:cNvPr id="13" name="TextBox 12">
            <a:extLst>
              <a:ext uri="{FF2B5EF4-FFF2-40B4-BE49-F238E27FC236}">
                <a16:creationId xmlns="" xmlns:a16="http://schemas.microsoft.com/office/drawing/2014/main" id="{035074FE-FF08-BF66-7FC2-0482133DF9BA}"/>
              </a:ext>
            </a:extLst>
          </p:cNvPr>
          <p:cNvSpPr txBox="1"/>
          <p:nvPr/>
        </p:nvSpPr>
        <p:spPr>
          <a:xfrm>
            <a:off x="781050" y="1583195"/>
            <a:ext cx="5176961" cy="201847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356" tIns="39356" rIns="39356" bIns="39356" numCol="1" spcCol="38100" rtlCol="0" anchor="ctr">
            <a:spAutoFit/>
          </a:bodyPr>
          <a:lstStyle/>
          <a:p>
            <a:pPr marL="0" marR="0" indent="0" algn="l" defTabSz="452602" rtl="0" fontAlgn="auto" latinLnBrk="0" hangingPunct="0">
              <a:lnSpc>
                <a:spcPct val="100000"/>
              </a:lnSpc>
              <a:spcBef>
                <a:spcPts val="0"/>
              </a:spcBef>
              <a:spcAft>
                <a:spcPts val="0"/>
              </a:spcAft>
              <a:buClrTx/>
              <a:buSzTx/>
              <a:buFontTx/>
              <a:buNone/>
              <a:tabLst/>
            </a:pPr>
            <a:r>
              <a:rPr lang="en-IN" sz="1400" u="sng" dirty="0">
                <a:latin typeface="Arial" panose="020B0604020202020204" pitchFamily="34" charset="0"/>
                <a:cs typeface="Arial" panose="020B0604020202020204" pitchFamily="34" charset="0"/>
              </a:rPr>
              <a:t>Team:</a:t>
            </a:r>
            <a:r>
              <a:rPr lang="en-IN" sz="1400" b="0" dirty="0">
                <a:latin typeface="Arial" panose="020B0604020202020204" pitchFamily="34" charset="0"/>
                <a:cs typeface="Arial" panose="020B0604020202020204" pitchFamily="34" charset="0"/>
              </a:rPr>
              <a:t/>
            </a:r>
            <a:br>
              <a:rPr lang="en-IN" sz="1400" b="0" dirty="0">
                <a:latin typeface="Arial" panose="020B0604020202020204" pitchFamily="34" charset="0"/>
                <a:cs typeface="Arial" panose="020B0604020202020204" pitchFamily="34" charset="0"/>
              </a:rPr>
            </a:br>
            <a:r>
              <a:rPr lang="en-IN" sz="1400" b="0" dirty="0">
                <a:latin typeface="Arial" panose="020B0604020202020204" pitchFamily="34" charset="0"/>
                <a:cs typeface="Arial" panose="020B0604020202020204" pitchFamily="34" charset="0"/>
              </a:rPr>
              <a:t>Front row (left to right):</a:t>
            </a:r>
          </a:p>
          <a:p>
            <a:pPr marL="0" marR="0" indent="0" algn="l" defTabSz="452602" rtl="0" fontAlgn="auto" latinLnBrk="0" hangingPunct="0">
              <a:lnSpc>
                <a:spcPct val="100000"/>
              </a:lnSpc>
              <a:spcBef>
                <a:spcPts val="0"/>
              </a:spcBef>
              <a:spcAft>
                <a:spcPts val="0"/>
              </a:spcAft>
              <a:buClrTx/>
              <a:buSzTx/>
              <a:buFontTx/>
              <a:buNone/>
              <a:tabLst/>
            </a:pPr>
            <a:r>
              <a:rPr lang="en-IN" sz="1400" dirty="0">
                <a:solidFill>
                  <a:schemeClr val="accent1">
                    <a:lumMod val="50000"/>
                  </a:schemeClr>
                </a:solidFill>
                <a:latin typeface="Arial" panose="020B0604020202020204" pitchFamily="34" charset="0"/>
                <a:cs typeface="Arial" panose="020B0604020202020204" pitchFamily="34" charset="0"/>
              </a:rPr>
              <a:t>VU3CJM</a:t>
            </a:r>
            <a:r>
              <a:rPr lang="en-IN" sz="1400" dirty="0">
                <a:latin typeface="Arial" panose="020B0604020202020204" pitchFamily="34" charset="0"/>
                <a:cs typeface="Arial" panose="020B0604020202020204" pitchFamily="34" charset="0"/>
              </a:rPr>
              <a:t> (Manju), </a:t>
            </a:r>
            <a:r>
              <a:rPr lang="en-IN" sz="1400" dirty="0">
                <a:solidFill>
                  <a:schemeClr val="accent1">
                    <a:lumMod val="50000"/>
                  </a:schemeClr>
                </a:solidFill>
                <a:latin typeface="Arial" panose="020B0604020202020204" pitchFamily="34" charset="0"/>
                <a:cs typeface="Arial" panose="020B0604020202020204" pitchFamily="34" charset="0"/>
              </a:rPr>
              <a:t>VU3IGP</a:t>
            </a:r>
            <a:r>
              <a:rPr lang="en-IN" sz="1400" dirty="0">
                <a:latin typeface="Arial" panose="020B0604020202020204" pitchFamily="34" charset="0"/>
                <a:cs typeface="Arial" panose="020B0604020202020204" pitchFamily="34" charset="0"/>
              </a:rPr>
              <a:t> (Hiremath), </a:t>
            </a:r>
            <a:r>
              <a:rPr lang="en-IN" sz="1400" dirty="0">
                <a:solidFill>
                  <a:schemeClr val="accent1">
                    <a:lumMod val="50000"/>
                  </a:schemeClr>
                </a:solidFill>
                <a:latin typeface="Arial" panose="020B0604020202020204" pitchFamily="34" charset="0"/>
                <a:cs typeface="Arial" panose="020B0604020202020204" pitchFamily="34" charset="0"/>
              </a:rPr>
              <a:t>VU2FI</a:t>
            </a:r>
            <a:r>
              <a:rPr lang="en-IN" sz="1400" dirty="0">
                <a:latin typeface="Arial" panose="020B0604020202020204" pitchFamily="34" charset="0"/>
                <a:cs typeface="Arial" panose="020B0604020202020204" pitchFamily="34" charset="0"/>
              </a:rPr>
              <a:t> (</a:t>
            </a:r>
            <a:r>
              <a:rPr lang="en-IN" sz="1400" dirty="0" err="1">
                <a:latin typeface="Arial" panose="020B0604020202020204" pitchFamily="34" charset="0"/>
                <a:cs typeface="Arial" panose="020B0604020202020204" pitchFamily="34" charset="0"/>
              </a:rPr>
              <a:t>Dr.</a:t>
            </a:r>
            <a:r>
              <a:rPr lang="en-IN" sz="1400" dirty="0">
                <a:latin typeface="Arial" panose="020B0604020202020204" pitchFamily="34" charset="0"/>
                <a:cs typeface="Arial" panose="020B0604020202020204" pitchFamily="34" charset="0"/>
              </a:rPr>
              <a:t> </a:t>
            </a:r>
            <a:r>
              <a:rPr lang="en-IN" sz="1400" dirty="0" err="1">
                <a:latin typeface="Arial" panose="020B0604020202020204" pitchFamily="34" charset="0"/>
                <a:cs typeface="Arial" panose="020B0604020202020204" pitchFamily="34" charset="0"/>
              </a:rPr>
              <a:t>Sathyapal</a:t>
            </a:r>
            <a:r>
              <a:rPr lang="en-IN" sz="1400" dirty="0">
                <a:latin typeface="Arial" panose="020B0604020202020204" pitchFamily="34" charset="0"/>
                <a:cs typeface="Arial" panose="020B0604020202020204" pitchFamily="34" charset="0"/>
              </a:rPr>
              <a:t>), </a:t>
            </a:r>
            <a:r>
              <a:rPr lang="en-IN" sz="1400" dirty="0">
                <a:solidFill>
                  <a:schemeClr val="accent1">
                    <a:lumMod val="50000"/>
                  </a:schemeClr>
                </a:solidFill>
                <a:latin typeface="Arial" panose="020B0604020202020204" pitchFamily="34" charset="0"/>
                <a:cs typeface="Arial" panose="020B0604020202020204" pitchFamily="34" charset="0"/>
              </a:rPr>
              <a:t>VU3LXI</a:t>
            </a:r>
            <a:r>
              <a:rPr lang="en-IN" sz="1400" dirty="0">
                <a:latin typeface="Arial" panose="020B0604020202020204" pitchFamily="34" charset="0"/>
                <a:cs typeface="Arial" panose="020B0604020202020204" pitchFamily="34" charset="0"/>
              </a:rPr>
              <a:t> (Lakshmi), </a:t>
            </a:r>
            <a:r>
              <a:rPr lang="en-IN" sz="1400" dirty="0">
                <a:solidFill>
                  <a:schemeClr val="accent1">
                    <a:lumMod val="50000"/>
                  </a:schemeClr>
                </a:solidFill>
                <a:latin typeface="Arial" panose="020B0604020202020204" pitchFamily="34" charset="0"/>
                <a:cs typeface="Arial" panose="020B0604020202020204" pitchFamily="34" charset="0"/>
              </a:rPr>
              <a:t>VU3MBV</a:t>
            </a:r>
            <a:r>
              <a:rPr lang="en-IN" sz="1400" dirty="0">
                <a:latin typeface="Arial" panose="020B0604020202020204" pitchFamily="34" charset="0"/>
                <a:cs typeface="Arial" panose="020B0604020202020204" pitchFamily="34" charset="0"/>
              </a:rPr>
              <a:t> (Mahesh), </a:t>
            </a:r>
            <a:r>
              <a:rPr lang="en-IN" sz="1400" dirty="0">
                <a:solidFill>
                  <a:schemeClr val="accent1">
                    <a:lumMod val="50000"/>
                  </a:schemeClr>
                </a:solidFill>
                <a:latin typeface="Arial" panose="020B0604020202020204" pitchFamily="34" charset="0"/>
                <a:cs typeface="Arial" panose="020B0604020202020204" pitchFamily="34" charset="0"/>
              </a:rPr>
              <a:t>VU3OIM</a:t>
            </a:r>
            <a:r>
              <a:rPr lang="en-IN" sz="1400" dirty="0">
                <a:latin typeface="Arial" panose="020B0604020202020204" pitchFamily="34" charset="0"/>
                <a:cs typeface="Arial" panose="020B0604020202020204" pitchFamily="34" charset="0"/>
              </a:rPr>
              <a:t> (Venkat)</a:t>
            </a:r>
            <a:br>
              <a:rPr lang="en-IN" sz="1400" dirty="0">
                <a:latin typeface="Arial" panose="020B0604020202020204" pitchFamily="34" charset="0"/>
                <a:cs typeface="Arial" panose="020B0604020202020204" pitchFamily="34" charset="0"/>
              </a:rPr>
            </a:br>
            <a:endParaRPr lang="en-IN" sz="1400" dirty="0">
              <a:latin typeface="Arial" panose="020B0604020202020204" pitchFamily="34" charset="0"/>
              <a:cs typeface="Arial" panose="020B0604020202020204" pitchFamily="34" charset="0"/>
            </a:endParaRPr>
          </a:p>
          <a:p>
            <a:pPr marL="0" marR="0" indent="0" algn="l" defTabSz="452602" rtl="0" fontAlgn="auto" latinLnBrk="0" hangingPunct="0">
              <a:lnSpc>
                <a:spcPct val="100000"/>
              </a:lnSpc>
              <a:spcBef>
                <a:spcPts val="0"/>
              </a:spcBef>
              <a:spcAft>
                <a:spcPts val="0"/>
              </a:spcAft>
              <a:buClrTx/>
              <a:buSzTx/>
              <a:buFontTx/>
              <a:buNone/>
              <a:tabLst/>
            </a:pPr>
            <a:endParaRPr lang="en-IN" sz="1400" dirty="0">
              <a:latin typeface="Arial" panose="020B0604020202020204" pitchFamily="34" charset="0"/>
              <a:cs typeface="Arial" panose="020B0604020202020204" pitchFamily="34" charset="0"/>
            </a:endParaRPr>
          </a:p>
          <a:p>
            <a:pPr marL="0" marR="0" indent="0" algn="l" defTabSz="452602" rtl="0" fontAlgn="auto" latinLnBrk="0" hangingPunct="0">
              <a:lnSpc>
                <a:spcPct val="100000"/>
              </a:lnSpc>
              <a:spcBef>
                <a:spcPts val="0"/>
              </a:spcBef>
              <a:spcAft>
                <a:spcPts val="0"/>
              </a:spcAft>
              <a:buClrTx/>
              <a:buSzTx/>
              <a:buFontTx/>
              <a:buNone/>
              <a:tabLst/>
            </a:pPr>
            <a:r>
              <a:rPr lang="en-IN" sz="1400" b="0" dirty="0">
                <a:latin typeface="Arial" panose="020B0604020202020204" pitchFamily="34" charset="0"/>
                <a:cs typeface="Arial" panose="020B0604020202020204" pitchFamily="34" charset="0"/>
              </a:rPr>
              <a:t>Back row (left to right):</a:t>
            </a:r>
          </a:p>
          <a:p>
            <a:pPr marL="0" marR="0" indent="0" algn="l" defTabSz="452602" rtl="0" fontAlgn="auto" latinLnBrk="0" hangingPunct="0">
              <a:lnSpc>
                <a:spcPct val="100000"/>
              </a:lnSpc>
              <a:spcBef>
                <a:spcPts val="0"/>
              </a:spcBef>
              <a:spcAft>
                <a:spcPts val="0"/>
              </a:spcAft>
              <a:buClrTx/>
              <a:buSzTx/>
              <a:buFontTx/>
              <a:buNone/>
              <a:tabLst/>
            </a:pPr>
            <a:r>
              <a:rPr lang="en-IN" sz="1400" dirty="0">
                <a:solidFill>
                  <a:schemeClr val="accent1">
                    <a:lumMod val="50000"/>
                  </a:schemeClr>
                </a:solidFill>
                <a:latin typeface="Arial" panose="020B0604020202020204" pitchFamily="34" charset="0"/>
                <a:cs typeface="Arial" panose="020B0604020202020204" pitchFamily="34" charset="0"/>
              </a:rPr>
              <a:t>VU3UBN</a:t>
            </a:r>
            <a:r>
              <a:rPr lang="en-IN" sz="1400" dirty="0">
                <a:latin typeface="Arial" panose="020B0604020202020204" pitchFamily="34" charset="0"/>
                <a:cs typeface="Arial" panose="020B0604020202020204" pitchFamily="34" charset="0"/>
              </a:rPr>
              <a:t> (Nandu), </a:t>
            </a:r>
            <a:r>
              <a:rPr lang="en-IN" sz="1400" dirty="0">
                <a:solidFill>
                  <a:schemeClr val="accent1">
                    <a:lumMod val="50000"/>
                  </a:schemeClr>
                </a:solidFill>
                <a:latin typeface="Arial" panose="020B0604020202020204" pitchFamily="34" charset="0"/>
                <a:cs typeface="Arial" panose="020B0604020202020204" pitchFamily="34" charset="0"/>
              </a:rPr>
              <a:t>VU3DUG</a:t>
            </a:r>
            <a:r>
              <a:rPr lang="en-IN" sz="1400" dirty="0">
                <a:latin typeface="Arial" panose="020B0604020202020204" pitchFamily="34" charset="0"/>
                <a:cs typeface="Arial" panose="020B0604020202020204" pitchFamily="34" charset="0"/>
              </a:rPr>
              <a:t> (Suganya), </a:t>
            </a:r>
            <a:r>
              <a:rPr lang="en-IN" sz="1400" dirty="0">
                <a:solidFill>
                  <a:schemeClr val="accent1">
                    <a:lumMod val="50000"/>
                  </a:schemeClr>
                </a:solidFill>
                <a:latin typeface="Arial" panose="020B0604020202020204" pitchFamily="34" charset="0"/>
                <a:cs typeface="Arial" panose="020B0604020202020204" pitchFamily="34" charset="0"/>
              </a:rPr>
              <a:t>VU3FCE</a:t>
            </a:r>
            <a:r>
              <a:rPr lang="en-IN" sz="1400" dirty="0">
                <a:latin typeface="Arial" panose="020B0604020202020204" pitchFamily="34" charset="0"/>
                <a:cs typeface="Arial" panose="020B0604020202020204" pitchFamily="34" charset="0"/>
              </a:rPr>
              <a:t> (Shilpa), </a:t>
            </a:r>
            <a:r>
              <a:rPr lang="en-IN" sz="1400" dirty="0">
                <a:solidFill>
                  <a:schemeClr val="accent1">
                    <a:lumMod val="50000"/>
                  </a:schemeClr>
                </a:solidFill>
                <a:latin typeface="Arial" panose="020B0604020202020204" pitchFamily="34" charset="0"/>
                <a:cs typeface="Arial" panose="020B0604020202020204" pitchFamily="34" charset="0"/>
              </a:rPr>
              <a:t>VU3NVY</a:t>
            </a:r>
            <a:r>
              <a:rPr lang="en-IN" sz="1400" dirty="0">
                <a:latin typeface="Arial" panose="020B0604020202020204" pitchFamily="34" charset="0"/>
                <a:cs typeface="Arial" panose="020B0604020202020204" pitchFamily="34" charset="0"/>
              </a:rPr>
              <a:t> (</a:t>
            </a:r>
            <a:r>
              <a:rPr lang="en-IN" sz="1400" dirty="0" err="1">
                <a:latin typeface="Arial" panose="020B0604020202020204" pitchFamily="34" charset="0"/>
                <a:cs typeface="Arial" panose="020B0604020202020204" pitchFamily="34" charset="0"/>
              </a:rPr>
              <a:t>Monish</a:t>
            </a:r>
            <a:r>
              <a:rPr lang="en-IN"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070635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p:cNvSpPr/>
          <p:nvPr/>
        </p:nvSpPr>
        <p:spPr>
          <a:xfrm>
            <a:off x="655782" y="162923"/>
            <a:ext cx="9421091" cy="7230654"/>
          </a:xfrm>
          <a:prstGeom prst="rect">
            <a:avLst/>
          </a:prstGeom>
          <a:ln w="12700">
            <a:solidFill>
              <a:srgbClr val="000000"/>
            </a:solidFill>
            <a:miter lim="400000"/>
          </a:ln>
        </p:spPr>
        <p:txBody>
          <a:bodyPr lIns="39356" tIns="39356" rIns="39356" bIns="39356" anchor="ctr"/>
          <a:lstStyle/>
          <a:p>
            <a:pPr>
              <a:defRPr sz="1600" b="0">
                <a:solidFill>
                  <a:srgbClr val="FFFFFF"/>
                </a:solidFill>
                <a:latin typeface="+mn-lt"/>
                <a:ea typeface="+mn-ea"/>
                <a:cs typeface="+mn-cs"/>
                <a:sym typeface="Helvetica Neue Medium"/>
              </a:defRPr>
            </a:pPr>
            <a:endParaRPr/>
          </a:p>
        </p:txBody>
      </p:sp>
      <p:pic>
        <p:nvPicPr>
          <p:cNvPr id="3" name="Picture 2">
            <a:extLst>
              <a:ext uri="{FF2B5EF4-FFF2-40B4-BE49-F238E27FC236}">
                <a16:creationId xmlns="" xmlns:a16="http://schemas.microsoft.com/office/drawing/2014/main" id="{6A3AF422-8785-BCB8-BBE6-17783CFB7CB7}"/>
              </a:ext>
            </a:extLst>
          </p:cNvPr>
          <p:cNvPicPr>
            <a:picLocks noChangeAspect="1"/>
          </p:cNvPicPr>
          <p:nvPr/>
        </p:nvPicPr>
        <p:blipFill>
          <a:blip r:embed="rId2"/>
          <a:stretch>
            <a:fillRect/>
          </a:stretch>
        </p:blipFill>
        <p:spPr>
          <a:xfrm>
            <a:off x="655783" y="162923"/>
            <a:ext cx="3158836" cy="1870869"/>
          </a:xfrm>
          <a:prstGeom prst="rect">
            <a:avLst/>
          </a:prstGeom>
        </p:spPr>
      </p:pic>
      <p:pic>
        <p:nvPicPr>
          <p:cNvPr id="5" name="Picture 4">
            <a:extLst>
              <a:ext uri="{FF2B5EF4-FFF2-40B4-BE49-F238E27FC236}">
                <a16:creationId xmlns="" xmlns:a16="http://schemas.microsoft.com/office/drawing/2014/main" id="{CA1CFF39-57DC-FF5A-408D-55E95D726023}"/>
              </a:ext>
            </a:extLst>
          </p:cNvPr>
          <p:cNvPicPr>
            <a:picLocks noChangeAspect="1"/>
          </p:cNvPicPr>
          <p:nvPr/>
        </p:nvPicPr>
        <p:blipFill>
          <a:blip r:embed="rId3"/>
          <a:stretch>
            <a:fillRect/>
          </a:stretch>
        </p:blipFill>
        <p:spPr>
          <a:xfrm>
            <a:off x="3814619" y="162923"/>
            <a:ext cx="3214255" cy="3741738"/>
          </a:xfrm>
          <a:prstGeom prst="rect">
            <a:avLst/>
          </a:prstGeom>
        </p:spPr>
      </p:pic>
      <p:pic>
        <p:nvPicPr>
          <p:cNvPr id="7" name="Picture 6">
            <a:extLst>
              <a:ext uri="{FF2B5EF4-FFF2-40B4-BE49-F238E27FC236}">
                <a16:creationId xmlns="" xmlns:a16="http://schemas.microsoft.com/office/drawing/2014/main" id="{0299F0E4-709F-B111-CF50-79CD9403E10D}"/>
              </a:ext>
            </a:extLst>
          </p:cNvPr>
          <p:cNvPicPr>
            <a:picLocks noChangeAspect="1"/>
          </p:cNvPicPr>
          <p:nvPr/>
        </p:nvPicPr>
        <p:blipFill>
          <a:blip r:embed="rId4"/>
          <a:stretch>
            <a:fillRect/>
          </a:stretch>
        </p:blipFill>
        <p:spPr>
          <a:xfrm>
            <a:off x="7028874" y="162923"/>
            <a:ext cx="3048000" cy="1870869"/>
          </a:xfrm>
          <a:prstGeom prst="rect">
            <a:avLst/>
          </a:prstGeom>
        </p:spPr>
      </p:pic>
      <p:pic>
        <p:nvPicPr>
          <p:cNvPr id="9" name="Picture 8">
            <a:extLst>
              <a:ext uri="{FF2B5EF4-FFF2-40B4-BE49-F238E27FC236}">
                <a16:creationId xmlns="" xmlns:a16="http://schemas.microsoft.com/office/drawing/2014/main" id="{592735FE-1C5F-62C4-5566-94E78BB3B700}"/>
              </a:ext>
            </a:extLst>
          </p:cNvPr>
          <p:cNvPicPr>
            <a:picLocks noChangeAspect="1"/>
          </p:cNvPicPr>
          <p:nvPr/>
        </p:nvPicPr>
        <p:blipFill>
          <a:blip r:embed="rId5"/>
          <a:stretch>
            <a:fillRect/>
          </a:stretch>
        </p:blipFill>
        <p:spPr>
          <a:xfrm>
            <a:off x="655781" y="2033792"/>
            <a:ext cx="3158836" cy="1870869"/>
          </a:xfrm>
          <a:prstGeom prst="rect">
            <a:avLst/>
          </a:prstGeom>
        </p:spPr>
      </p:pic>
      <p:pic>
        <p:nvPicPr>
          <p:cNvPr id="11" name="Picture 10">
            <a:extLst>
              <a:ext uri="{FF2B5EF4-FFF2-40B4-BE49-F238E27FC236}">
                <a16:creationId xmlns="" xmlns:a16="http://schemas.microsoft.com/office/drawing/2014/main" id="{C05BD5FE-5F05-95E0-D991-8AE4FD65392A}"/>
              </a:ext>
            </a:extLst>
          </p:cNvPr>
          <p:cNvPicPr>
            <a:picLocks noChangeAspect="1"/>
          </p:cNvPicPr>
          <p:nvPr/>
        </p:nvPicPr>
        <p:blipFill>
          <a:blip r:embed="rId6"/>
          <a:stretch>
            <a:fillRect/>
          </a:stretch>
        </p:blipFill>
        <p:spPr>
          <a:xfrm>
            <a:off x="7028875" y="2033792"/>
            <a:ext cx="3047998" cy="1870869"/>
          </a:xfrm>
          <a:prstGeom prst="rect">
            <a:avLst/>
          </a:prstGeom>
        </p:spPr>
      </p:pic>
      <p:pic>
        <p:nvPicPr>
          <p:cNvPr id="17" name="Picture 16">
            <a:extLst>
              <a:ext uri="{FF2B5EF4-FFF2-40B4-BE49-F238E27FC236}">
                <a16:creationId xmlns="" xmlns:a16="http://schemas.microsoft.com/office/drawing/2014/main" id="{9EFE5011-AAE9-EE9F-1C25-B235C892C55A}"/>
              </a:ext>
            </a:extLst>
          </p:cNvPr>
          <p:cNvPicPr>
            <a:picLocks noChangeAspect="1"/>
          </p:cNvPicPr>
          <p:nvPr/>
        </p:nvPicPr>
        <p:blipFill>
          <a:blip r:embed="rId7"/>
          <a:stretch>
            <a:fillRect/>
          </a:stretch>
        </p:blipFill>
        <p:spPr>
          <a:xfrm>
            <a:off x="5975928" y="3904661"/>
            <a:ext cx="2484582" cy="1488959"/>
          </a:xfrm>
          <a:prstGeom prst="rect">
            <a:avLst/>
          </a:prstGeom>
        </p:spPr>
      </p:pic>
      <p:pic>
        <p:nvPicPr>
          <p:cNvPr id="19" name="Picture 18">
            <a:extLst>
              <a:ext uri="{FF2B5EF4-FFF2-40B4-BE49-F238E27FC236}">
                <a16:creationId xmlns="" xmlns:a16="http://schemas.microsoft.com/office/drawing/2014/main" id="{D1093FFE-A90A-C190-7743-ABE94C436C0B}"/>
              </a:ext>
            </a:extLst>
          </p:cNvPr>
          <p:cNvPicPr>
            <a:picLocks noChangeAspect="1"/>
          </p:cNvPicPr>
          <p:nvPr/>
        </p:nvPicPr>
        <p:blipFill>
          <a:blip r:embed="rId8"/>
          <a:stretch>
            <a:fillRect/>
          </a:stretch>
        </p:blipFill>
        <p:spPr>
          <a:xfrm>
            <a:off x="7934036" y="3904661"/>
            <a:ext cx="2142838" cy="3488916"/>
          </a:xfrm>
          <a:prstGeom prst="rect">
            <a:avLst/>
          </a:prstGeom>
        </p:spPr>
      </p:pic>
      <p:pic>
        <p:nvPicPr>
          <p:cNvPr id="21" name="Picture 20">
            <a:extLst>
              <a:ext uri="{FF2B5EF4-FFF2-40B4-BE49-F238E27FC236}">
                <a16:creationId xmlns="" xmlns:a16="http://schemas.microsoft.com/office/drawing/2014/main" id="{1DBBA286-A260-9E4C-A855-78B0DB3E47C0}"/>
              </a:ext>
            </a:extLst>
          </p:cNvPr>
          <p:cNvPicPr>
            <a:picLocks noChangeAspect="1"/>
          </p:cNvPicPr>
          <p:nvPr/>
        </p:nvPicPr>
        <p:blipFill>
          <a:blip r:embed="rId9"/>
          <a:stretch>
            <a:fillRect/>
          </a:stretch>
        </p:blipFill>
        <p:spPr>
          <a:xfrm>
            <a:off x="655780" y="5680200"/>
            <a:ext cx="2860963" cy="1696213"/>
          </a:xfrm>
          <a:prstGeom prst="rect">
            <a:avLst/>
          </a:prstGeom>
        </p:spPr>
      </p:pic>
      <p:pic>
        <p:nvPicPr>
          <p:cNvPr id="27" name="Picture 26">
            <a:extLst>
              <a:ext uri="{FF2B5EF4-FFF2-40B4-BE49-F238E27FC236}">
                <a16:creationId xmlns="" xmlns:a16="http://schemas.microsoft.com/office/drawing/2014/main" id="{E2A94A05-264F-419F-E5EA-2A11D8068C8B}"/>
              </a:ext>
            </a:extLst>
          </p:cNvPr>
          <p:cNvPicPr>
            <a:picLocks noChangeAspect="1"/>
          </p:cNvPicPr>
          <p:nvPr/>
        </p:nvPicPr>
        <p:blipFill>
          <a:blip r:embed="rId10"/>
          <a:stretch>
            <a:fillRect/>
          </a:stretch>
        </p:blipFill>
        <p:spPr>
          <a:xfrm>
            <a:off x="655779" y="3904659"/>
            <a:ext cx="3015490" cy="1775541"/>
          </a:xfrm>
          <a:prstGeom prst="rect">
            <a:avLst/>
          </a:prstGeom>
        </p:spPr>
      </p:pic>
      <p:pic>
        <p:nvPicPr>
          <p:cNvPr id="15" name="Picture 14">
            <a:extLst>
              <a:ext uri="{FF2B5EF4-FFF2-40B4-BE49-F238E27FC236}">
                <a16:creationId xmlns="" xmlns:a16="http://schemas.microsoft.com/office/drawing/2014/main" id="{F0AEC715-CB6F-0314-147B-6288D359C8F3}"/>
              </a:ext>
            </a:extLst>
          </p:cNvPr>
          <p:cNvPicPr>
            <a:picLocks noChangeAspect="1"/>
          </p:cNvPicPr>
          <p:nvPr/>
        </p:nvPicPr>
        <p:blipFill>
          <a:blip r:embed="rId11"/>
          <a:stretch>
            <a:fillRect/>
          </a:stretch>
        </p:blipFill>
        <p:spPr>
          <a:xfrm>
            <a:off x="3525979" y="3904660"/>
            <a:ext cx="2449948" cy="1488959"/>
          </a:xfrm>
          <a:prstGeom prst="rect">
            <a:avLst/>
          </a:prstGeom>
        </p:spPr>
      </p:pic>
      <p:pic>
        <p:nvPicPr>
          <p:cNvPr id="23" name="Picture 22">
            <a:extLst>
              <a:ext uri="{FF2B5EF4-FFF2-40B4-BE49-F238E27FC236}">
                <a16:creationId xmlns="" xmlns:a16="http://schemas.microsoft.com/office/drawing/2014/main" id="{623A2608-8FAF-BBE4-F67A-773B75AAD534}"/>
              </a:ext>
            </a:extLst>
          </p:cNvPr>
          <p:cNvPicPr>
            <a:picLocks noChangeAspect="1"/>
          </p:cNvPicPr>
          <p:nvPr/>
        </p:nvPicPr>
        <p:blipFill>
          <a:blip r:embed="rId12"/>
          <a:stretch>
            <a:fillRect/>
          </a:stretch>
        </p:blipFill>
        <p:spPr>
          <a:xfrm>
            <a:off x="3525981" y="5384383"/>
            <a:ext cx="4408053" cy="198279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p:cNvSpPr/>
          <p:nvPr/>
        </p:nvSpPr>
        <p:spPr>
          <a:xfrm>
            <a:off x="658784" y="162923"/>
            <a:ext cx="9390092" cy="7230654"/>
          </a:xfrm>
          <a:prstGeom prst="rect">
            <a:avLst/>
          </a:prstGeom>
          <a:ln w="12700">
            <a:solidFill>
              <a:srgbClr val="000000"/>
            </a:solidFill>
            <a:miter lim="400000"/>
          </a:ln>
        </p:spPr>
        <p:txBody>
          <a:bodyPr lIns="39356" tIns="39356" rIns="39356" bIns="39356" anchor="ctr"/>
          <a:lstStyle/>
          <a:p>
            <a:pPr>
              <a:defRPr sz="1600" b="0">
                <a:solidFill>
                  <a:srgbClr val="FFFFFF"/>
                </a:solidFill>
                <a:latin typeface="+mn-lt"/>
                <a:ea typeface="+mn-ea"/>
                <a:cs typeface="+mn-cs"/>
                <a:sym typeface="Helvetica Neue Medium"/>
              </a:defRPr>
            </a:pPr>
            <a:endParaRPr/>
          </a:p>
        </p:txBody>
      </p:sp>
      <p:sp>
        <p:nvSpPr>
          <p:cNvPr id="131" name="Club Name…"/>
          <p:cNvSpPr txBox="1"/>
          <p:nvPr/>
        </p:nvSpPr>
        <p:spPr>
          <a:xfrm>
            <a:off x="997160" y="153616"/>
            <a:ext cx="2753859" cy="6796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lgn="l" defTabSz="457200">
              <a:defRPr sz="1300" u="sng">
                <a:latin typeface="Arial Narrow"/>
                <a:ea typeface="Arial Narrow"/>
                <a:cs typeface="Arial Narrow"/>
                <a:sym typeface="Arial Narrow"/>
              </a:defRPr>
            </a:pPr>
            <a:r>
              <a:rPr lang="en-IN" dirty="0">
                <a:solidFill>
                  <a:schemeClr val="accent1">
                    <a:lumMod val="50000"/>
                  </a:schemeClr>
                </a:solidFill>
              </a:rPr>
              <a:t>INDIAN INSTITUTE OF HAMS (VU2IIH) BENGALURU</a:t>
            </a:r>
            <a:endParaRPr dirty="0">
              <a:solidFill>
                <a:schemeClr val="accent1">
                  <a:lumMod val="50000"/>
                </a:schemeClr>
              </a:solidFill>
            </a:endParaRPr>
          </a:p>
          <a:p>
            <a:pPr algn="l" defTabSz="457200">
              <a:defRPr sz="1300" u="sng">
                <a:latin typeface="Arial Narrow"/>
                <a:ea typeface="Arial Narrow"/>
                <a:cs typeface="Arial Narrow"/>
                <a:sym typeface="Arial Narrow"/>
              </a:defRPr>
            </a:pPr>
            <a:r>
              <a:rPr dirty="0">
                <a:solidFill>
                  <a:schemeClr val="accent1">
                    <a:lumMod val="50000"/>
                  </a:schemeClr>
                </a:solidFill>
              </a:rPr>
              <a:t>Operated from</a:t>
            </a:r>
            <a:r>
              <a:rPr lang="en-IN" dirty="0">
                <a:solidFill>
                  <a:schemeClr val="accent1">
                    <a:lumMod val="50000"/>
                  </a:schemeClr>
                </a:solidFill>
              </a:rPr>
              <a:t> 10/06/2024</a:t>
            </a:r>
            <a:r>
              <a:rPr dirty="0">
                <a:solidFill>
                  <a:schemeClr val="accent1">
                    <a:lumMod val="50000"/>
                  </a:schemeClr>
                </a:solidFill>
              </a:rPr>
              <a:t> </a:t>
            </a:r>
            <a:r>
              <a:rPr lang="en-IN" dirty="0">
                <a:solidFill>
                  <a:schemeClr val="accent1">
                    <a:lumMod val="50000"/>
                  </a:schemeClr>
                </a:solidFill>
              </a:rPr>
              <a:t>–</a:t>
            </a:r>
            <a:r>
              <a:rPr dirty="0">
                <a:solidFill>
                  <a:schemeClr val="accent1">
                    <a:lumMod val="50000"/>
                  </a:schemeClr>
                </a:solidFill>
              </a:rPr>
              <a:t> </a:t>
            </a:r>
            <a:r>
              <a:rPr lang="en-IN" dirty="0">
                <a:solidFill>
                  <a:schemeClr val="accent1">
                    <a:lumMod val="50000"/>
                  </a:schemeClr>
                </a:solidFill>
              </a:rPr>
              <a:t>14/06/2024</a:t>
            </a:r>
            <a:r>
              <a:rPr dirty="0">
                <a:solidFill>
                  <a:schemeClr val="accent1">
                    <a:lumMod val="50000"/>
                  </a:schemeClr>
                </a:solidFill>
              </a:rPr>
              <a:t> </a:t>
            </a:r>
          </a:p>
        </p:txBody>
      </p:sp>
      <p:sp>
        <p:nvSpPr>
          <p:cNvPr id="132" name="Handwritten messages on experience of the team. Photos of messages written on a plain white paper are requested. Same will be cropped and adjusted on these two sheets…"/>
          <p:cNvSpPr/>
          <p:nvPr/>
        </p:nvSpPr>
        <p:spPr>
          <a:xfrm>
            <a:off x="958955" y="923953"/>
            <a:ext cx="8775490" cy="6378932"/>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lstStyle/>
          <a:p>
            <a:pPr>
              <a:defRPr sz="1300" b="0">
                <a:latin typeface="Arial Narrow"/>
                <a:ea typeface="Arial Narrow"/>
                <a:cs typeface="Arial Narrow"/>
                <a:sym typeface="Arial Narrow"/>
              </a:defRPr>
            </a:pPr>
            <a:endParaRPr dirty="0"/>
          </a:p>
        </p:txBody>
      </p:sp>
      <p:pic>
        <p:nvPicPr>
          <p:cNvPr id="13" name="Picture 12">
            <a:extLst>
              <a:ext uri="{FF2B5EF4-FFF2-40B4-BE49-F238E27FC236}">
                <a16:creationId xmlns="" xmlns:a16="http://schemas.microsoft.com/office/drawing/2014/main" id="{2680B149-6E53-CDC7-1BDD-72EA9B0839D1}"/>
              </a:ext>
            </a:extLst>
          </p:cNvPr>
          <p:cNvPicPr>
            <a:picLocks noChangeAspect="1"/>
          </p:cNvPicPr>
          <p:nvPr/>
        </p:nvPicPr>
        <p:blipFill>
          <a:blip r:embed="rId2"/>
          <a:stretch>
            <a:fillRect/>
          </a:stretch>
        </p:blipFill>
        <p:spPr>
          <a:xfrm>
            <a:off x="5346700" y="1000125"/>
            <a:ext cx="4286339" cy="3054203"/>
          </a:xfrm>
          <a:prstGeom prst="rect">
            <a:avLst/>
          </a:prstGeom>
        </p:spPr>
      </p:pic>
      <p:pic>
        <p:nvPicPr>
          <p:cNvPr id="15" name="Picture 14">
            <a:extLst>
              <a:ext uri="{FF2B5EF4-FFF2-40B4-BE49-F238E27FC236}">
                <a16:creationId xmlns="" xmlns:a16="http://schemas.microsoft.com/office/drawing/2014/main" id="{C5989070-1E68-54AC-09C1-1D6D9DFF5180}"/>
              </a:ext>
            </a:extLst>
          </p:cNvPr>
          <p:cNvPicPr>
            <a:picLocks noChangeAspect="1"/>
          </p:cNvPicPr>
          <p:nvPr/>
        </p:nvPicPr>
        <p:blipFill>
          <a:blip r:embed="rId3"/>
          <a:stretch>
            <a:fillRect/>
          </a:stretch>
        </p:blipFill>
        <p:spPr>
          <a:xfrm>
            <a:off x="1032024" y="1000125"/>
            <a:ext cx="4242732" cy="3054203"/>
          </a:xfrm>
          <a:prstGeom prst="rect">
            <a:avLst/>
          </a:prstGeom>
        </p:spPr>
      </p:pic>
      <p:pic>
        <p:nvPicPr>
          <p:cNvPr id="17" name="Picture 16">
            <a:extLst>
              <a:ext uri="{FF2B5EF4-FFF2-40B4-BE49-F238E27FC236}">
                <a16:creationId xmlns="" xmlns:a16="http://schemas.microsoft.com/office/drawing/2014/main" id="{C98BFA49-0997-48D3-E3F3-71B7AD6D598B}"/>
              </a:ext>
            </a:extLst>
          </p:cNvPr>
          <p:cNvPicPr>
            <a:picLocks noChangeAspect="1"/>
          </p:cNvPicPr>
          <p:nvPr/>
        </p:nvPicPr>
        <p:blipFill>
          <a:blip r:embed="rId4"/>
          <a:stretch>
            <a:fillRect/>
          </a:stretch>
        </p:blipFill>
        <p:spPr>
          <a:xfrm>
            <a:off x="1054310" y="4165746"/>
            <a:ext cx="4220446" cy="3054203"/>
          </a:xfrm>
          <a:prstGeom prst="rect">
            <a:avLst/>
          </a:prstGeom>
        </p:spPr>
      </p:pic>
      <p:pic>
        <p:nvPicPr>
          <p:cNvPr id="24" name="Picture 23">
            <a:extLst>
              <a:ext uri="{FF2B5EF4-FFF2-40B4-BE49-F238E27FC236}">
                <a16:creationId xmlns="" xmlns:a16="http://schemas.microsoft.com/office/drawing/2014/main" id="{C80F2B0C-41F4-E032-C0C9-F0C44DA0E5D3}"/>
              </a:ext>
            </a:extLst>
          </p:cNvPr>
          <p:cNvPicPr>
            <a:picLocks noChangeAspect="1"/>
          </p:cNvPicPr>
          <p:nvPr/>
        </p:nvPicPr>
        <p:blipFill>
          <a:blip r:embed="rId5"/>
          <a:stretch>
            <a:fillRect/>
          </a:stretch>
        </p:blipFill>
        <p:spPr>
          <a:xfrm>
            <a:off x="5346700" y="4165746"/>
            <a:ext cx="4286339" cy="305420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p:cNvSpPr/>
          <p:nvPr/>
        </p:nvSpPr>
        <p:spPr>
          <a:xfrm>
            <a:off x="658784" y="162923"/>
            <a:ext cx="9390092" cy="7230654"/>
          </a:xfrm>
          <a:prstGeom prst="rect">
            <a:avLst/>
          </a:prstGeom>
          <a:ln w="12700">
            <a:solidFill>
              <a:srgbClr val="000000"/>
            </a:solidFill>
            <a:miter lim="400000"/>
          </a:ln>
        </p:spPr>
        <p:txBody>
          <a:bodyPr lIns="39356" tIns="39356" rIns="39356" bIns="39356" anchor="ctr"/>
          <a:lstStyle/>
          <a:p>
            <a:pPr>
              <a:defRPr sz="1600" b="0">
                <a:solidFill>
                  <a:srgbClr val="FFFFFF"/>
                </a:solidFill>
                <a:latin typeface="+mn-lt"/>
                <a:ea typeface="+mn-ea"/>
                <a:cs typeface="+mn-cs"/>
                <a:sym typeface="Helvetica Neue Medium"/>
              </a:defRPr>
            </a:pPr>
            <a:endParaRPr/>
          </a:p>
        </p:txBody>
      </p:sp>
      <p:sp>
        <p:nvSpPr>
          <p:cNvPr id="132" name="Handwritten messages on experience of the team. Photos of messages written on a plain white paper are requested. Same will be cropped and adjusted on these two sheets…"/>
          <p:cNvSpPr/>
          <p:nvPr/>
        </p:nvSpPr>
        <p:spPr>
          <a:xfrm>
            <a:off x="958955" y="865569"/>
            <a:ext cx="8775490" cy="6437288"/>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56" tIns="39356" rIns="39356" bIns="39356" anchor="ctr"/>
          <a:lstStyle/>
          <a:p>
            <a:pPr>
              <a:defRPr sz="1300" b="0">
                <a:latin typeface="Arial Narrow"/>
                <a:ea typeface="Arial Narrow"/>
                <a:cs typeface="Arial Narrow"/>
                <a:sym typeface="Arial Narrow"/>
              </a:defRPr>
            </a:pPr>
            <a:endParaRPr dirty="0"/>
          </a:p>
        </p:txBody>
      </p:sp>
      <p:pic>
        <p:nvPicPr>
          <p:cNvPr id="5" name="Picture 4">
            <a:extLst>
              <a:ext uri="{FF2B5EF4-FFF2-40B4-BE49-F238E27FC236}">
                <a16:creationId xmlns="" xmlns:a16="http://schemas.microsoft.com/office/drawing/2014/main" id="{DEA7DDC8-74CE-3721-F223-49AED04E0E5A}"/>
              </a:ext>
            </a:extLst>
          </p:cNvPr>
          <p:cNvPicPr>
            <a:picLocks noChangeAspect="1"/>
          </p:cNvPicPr>
          <p:nvPr/>
        </p:nvPicPr>
        <p:blipFill>
          <a:blip r:embed="rId2"/>
          <a:stretch>
            <a:fillRect/>
          </a:stretch>
        </p:blipFill>
        <p:spPr>
          <a:xfrm>
            <a:off x="5346699" y="981074"/>
            <a:ext cx="4241753" cy="6218021"/>
          </a:xfrm>
          <a:prstGeom prst="rect">
            <a:avLst/>
          </a:prstGeom>
        </p:spPr>
      </p:pic>
      <p:pic>
        <p:nvPicPr>
          <p:cNvPr id="7" name="Picture 6">
            <a:extLst>
              <a:ext uri="{FF2B5EF4-FFF2-40B4-BE49-F238E27FC236}">
                <a16:creationId xmlns="" xmlns:a16="http://schemas.microsoft.com/office/drawing/2014/main" id="{96011A5B-6AAA-30EF-E2FF-FD52A575938F}"/>
              </a:ext>
            </a:extLst>
          </p:cNvPr>
          <p:cNvPicPr>
            <a:picLocks noChangeAspect="1"/>
          </p:cNvPicPr>
          <p:nvPr/>
        </p:nvPicPr>
        <p:blipFill>
          <a:blip r:embed="rId3"/>
          <a:stretch>
            <a:fillRect/>
          </a:stretch>
        </p:blipFill>
        <p:spPr>
          <a:xfrm>
            <a:off x="1109686" y="3334955"/>
            <a:ext cx="4091020" cy="3864141"/>
          </a:xfrm>
          <a:prstGeom prst="rect">
            <a:avLst/>
          </a:prstGeom>
        </p:spPr>
      </p:pic>
      <p:sp>
        <p:nvSpPr>
          <p:cNvPr id="8" name="Club Name…">
            <a:extLst>
              <a:ext uri="{FF2B5EF4-FFF2-40B4-BE49-F238E27FC236}">
                <a16:creationId xmlns="" xmlns:a16="http://schemas.microsoft.com/office/drawing/2014/main" id="{E143BCD4-0305-A086-8D34-940E2823E244}"/>
              </a:ext>
            </a:extLst>
          </p:cNvPr>
          <p:cNvSpPr txBox="1"/>
          <p:nvPr/>
        </p:nvSpPr>
        <p:spPr>
          <a:xfrm>
            <a:off x="997160" y="153616"/>
            <a:ext cx="2753859" cy="679645"/>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356" tIns="39356" rIns="39356" bIns="39356" anchor="ctr">
            <a:spAutoFit/>
          </a:bodyPr>
          <a:lstStyle/>
          <a:p>
            <a:pPr algn="l" defTabSz="457200">
              <a:defRPr sz="1300" u="sng">
                <a:latin typeface="Arial Narrow"/>
                <a:ea typeface="Arial Narrow"/>
                <a:cs typeface="Arial Narrow"/>
                <a:sym typeface="Arial Narrow"/>
              </a:defRPr>
            </a:pPr>
            <a:r>
              <a:rPr lang="en-IN" dirty="0">
                <a:solidFill>
                  <a:schemeClr val="accent1">
                    <a:lumMod val="50000"/>
                  </a:schemeClr>
                </a:solidFill>
              </a:rPr>
              <a:t>INDIAN INSTITUTE OF HAMS (VU2IIH) BENGALURU</a:t>
            </a:r>
            <a:endParaRPr dirty="0">
              <a:solidFill>
                <a:schemeClr val="accent1">
                  <a:lumMod val="50000"/>
                </a:schemeClr>
              </a:solidFill>
            </a:endParaRPr>
          </a:p>
          <a:p>
            <a:pPr algn="l" defTabSz="457200">
              <a:defRPr sz="1300" u="sng">
                <a:latin typeface="Arial Narrow"/>
                <a:ea typeface="Arial Narrow"/>
                <a:cs typeface="Arial Narrow"/>
                <a:sym typeface="Arial Narrow"/>
              </a:defRPr>
            </a:pPr>
            <a:r>
              <a:rPr dirty="0">
                <a:solidFill>
                  <a:schemeClr val="accent1">
                    <a:lumMod val="50000"/>
                  </a:schemeClr>
                </a:solidFill>
              </a:rPr>
              <a:t>Operated from</a:t>
            </a:r>
            <a:r>
              <a:rPr lang="en-IN" dirty="0">
                <a:solidFill>
                  <a:schemeClr val="accent1">
                    <a:lumMod val="50000"/>
                  </a:schemeClr>
                </a:solidFill>
              </a:rPr>
              <a:t> 10/06/2024</a:t>
            </a:r>
            <a:r>
              <a:rPr dirty="0">
                <a:solidFill>
                  <a:schemeClr val="accent1">
                    <a:lumMod val="50000"/>
                  </a:schemeClr>
                </a:solidFill>
              </a:rPr>
              <a:t> </a:t>
            </a:r>
            <a:r>
              <a:rPr lang="en-IN" dirty="0">
                <a:solidFill>
                  <a:schemeClr val="accent1">
                    <a:lumMod val="50000"/>
                  </a:schemeClr>
                </a:solidFill>
              </a:rPr>
              <a:t>–</a:t>
            </a:r>
            <a:r>
              <a:rPr dirty="0">
                <a:solidFill>
                  <a:schemeClr val="accent1">
                    <a:lumMod val="50000"/>
                  </a:schemeClr>
                </a:solidFill>
              </a:rPr>
              <a:t> </a:t>
            </a:r>
            <a:r>
              <a:rPr lang="en-IN" dirty="0">
                <a:solidFill>
                  <a:schemeClr val="accent1">
                    <a:lumMod val="50000"/>
                  </a:schemeClr>
                </a:solidFill>
              </a:rPr>
              <a:t>14/06/2024</a:t>
            </a:r>
            <a:r>
              <a:rPr dirty="0">
                <a:solidFill>
                  <a:schemeClr val="accent1">
                    <a:lumMod val="50000"/>
                  </a:schemeClr>
                </a:solidFill>
              </a:rPr>
              <a:t> </a:t>
            </a:r>
          </a:p>
        </p:txBody>
      </p:sp>
      <p:pic>
        <p:nvPicPr>
          <p:cNvPr id="22" name="Picture 21">
            <a:extLst>
              <a:ext uri="{FF2B5EF4-FFF2-40B4-BE49-F238E27FC236}">
                <a16:creationId xmlns="" xmlns:a16="http://schemas.microsoft.com/office/drawing/2014/main" id="{57764A44-48A5-7271-2E5F-C15863081624}"/>
              </a:ext>
            </a:extLst>
          </p:cNvPr>
          <p:cNvPicPr>
            <a:picLocks noChangeAspect="1"/>
          </p:cNvPicPr>
          <p:nvPr/>
        </p:nvPicPr>
        <p:blipFill>
          <a:blip r:embed="rId4"/>
          <a:stretch>
            <a:fillRect/>
          </a:stretch>
        </p:blipFill>
        <p:spPr>
          <a:xfrm>
            <a:off x="1104948" y="981074"/>
            <a:ext cx="4171902" cy="2238376"/>
          </a:xfrm>
          <a:prstGeom prst="rect">
            <a:avLst/>
          </a:prstGeom>
        </p:spPr>
      </p:pic>
    </p:spTree>
    <p:extLst>
      <p:ext uri="{BB962C8B-B14F-4D97-AF65-F5344CB8AC3E}">
        <p14:creationId xmlns:p14="http://schemas.microsoft.com/office/powerpoint/2010/main" val="184272620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p:cNvSpPr/>
          <p:nvPr/>
        </p:nvSpPr>
        <p:spPr>
          <a:xfrm>
            <a:off x="658784" y="162923"/>
            <a:ext cx="9390092" cy="7230654"/>
          </a:xfrm>
          <a:prstGeom prst="rect">
            <a:avLst/>
          </a:prstGeom>
          <a:ln w="12700">
            <a:solidFill>
              <a:srgbClr val="000000"/>
            </a:solidFill>
            <a:miter lim="400000"/>
          </a:ln>
        </p:spPr>
        <p:txBody>
          <a:bodyPr lIns="39356" tIns="39356" rIns="39356" bIns="39356" anchor="ctr"/>
          <a:lstStyle/>
          <a:p>
            <a:pPr>
              <a:defRPr sz="1600" b="0">
                <a:solidFill>
                  <a:srgbClr val="FFFFFF"/>
                </a:solidFill>
                <a:latin typeface="+mn-lt"/>
                <a:ea typeface="+mn-ea"/>
                <a:cs typeface="+mn-cs"/>
                <a:sym typeface="Helvetica Neue Medium"/>
              </a:defRPr>
            </a:pPr>
            <a:endParaRPr/>
          </a:p>
        </p:txBody>
      </p:sp>
      <p:sp>
        <p:nvSpPr>
          <p:cNvPr id="132" name="Handwritten messages on experience of the team. Photos of messages written on a plain white paper are requested. Same will be cropped and adjusted on these two sheets…"/>
          <p:cNvSpPr/>
          <p:nvPr/>
        </p:nvSpPr>
        <p:spPr>
          <a:xfrm>
            <a:off x="958955" y="865569"/>
            <a:ext cx="8775490" cy="6437288"/>
          </a:xfrm>
          <a:prstGeom prst="rect">
            <a:avLst/>
          </a:prstGeom>
          <a:solidFill>
            <a:srgbClr val="FFFFFF"/>
          </a:solidFill>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356" tIns="39356" rIns="39356" bIns="39356" anchor="ctr"/>
          <a:lstStyle/>
          <a:p>
            <a:pPr>
              <a:defRPr sz="1300" b="0">
                <a:latin typeface="Arial Narrow"/>
                <a:ea typeface="Arial Narrow"/>
                <a:cs typeface="Arial Narrow"/>
                <a:sym typeface="Arial Narrow"/>
              </a:defRPr>
            </a:pPr>
            <a:endParaRPr dirty="0"/>
          </a:p>
        </p:txBody>
      </p:sp>
      <p:sp>
        <p:nvSpPr>
          <p:cNvPr id="8" name="Club Name…">
            <a:extLst>
              <a:ext uri="{FF2B5EF4-FFF2-40B4-BE49-F238E27FC236}">
                <a16:creationId xmlns="" xmlns:a16="http://schemas.microsoft.com/office/drawing/2014/main" id="{E143BCD4-0305-A086-8D34-940E2823E244}"/>
              </a:ext>
            </a:extLst>
          </p:cNvPr>
          <p:cNvSpPr txBox="1"/>
          <p:nvPr/>
        </p:nvSpPr>
        <p:spPr>
          <a:xfrm>
            <a:off x="997160" y="153616"/>
            <a:ext cx="2753859" cy="679645"/>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356" tIns="39356" rIns="39356" bIns="39356" anchor="ctr">
            <a:spAutoFit/>
          </a:bodyPr>
          <a:lstStyle/>
          <a:p>
            <a:pPr algn="l" defTabSz="457200">
              <a:defRPr sz="1300" u="sng">
                <a:latin typeface="Arial Narrow"/>
                <a:ea typeface="Arial Narrow"/>
                <a:cs typeface="Arial Narrow"/>
                <a:sym typeface="Arial Narrow"/>
              </a:defRPr>
            </a:pPr>
            <a:r>
              <a:rPr lang="en-IN" dirty="0">
                <a:solidFill>
                  <a:schemeClr val="accent1">
                    <a:lumMod val="50000"/>
                  </a:schemeClr>
                </a:solidFill>
              </a:rPr>
              <a:t>INDIAN INSTITUTE OF HAMS (VU2IIH) BENGALURU</a:t>
            </a:r>
            <a:endParaRPr dirty="0">
              <a:solidFill>
                <a:schemeClr val="accent1">
                  <a:lumMod val="50000"/>
                </a:schemeClr>
              </a:solidFill>
            </a:endParaRPr>
          </a:p>
          <a:p>
            <a:pPr algn="l" defTabSz="457200">
              <a:defRPr sz="1300" u="sng">
                <a:latin typeface="Arial Narrow"/>
                <a:ea typeface="Arial Narrow"/>
                <a:cs typeface="Arial Narrow"/>
                <a:sym typeface="Arial Narrow"/>
              </a:defRPr>
            </a:pPr>
            <a:r>
              <a:rPr dirty="0">
                <a:solidFill>
                  <a:schemeClr val="accent1">
                    <a:lumMod val="50000"/>
                  </a:schemeClr>
                </a:solidFill>
              </a:rPr>
              <a:t>Operated from</a:t>
            </a:r>
            <a:r>
              <a:rPr lang="en-IN" dirty="0">
                <a:solidFill>
                  <a:schemeClr val="accent1">
                    <a:lumMod val="50000"/>
                  </a:schemeClr>
                </a:solidFill>
              </a:rPr>
              <a:t> 10/06/2024</a:t>
            </a:r>
            <a:r>
              <a:rPr dirty="0">
                <a:solidFill>
                  <a:schemeClr val="accent1">
                    <a:lumMod val="50000"/>
                  </a:schemeClr>
                </a:solidFill>
              </a:rPr>
              <a:t> </a:t>
            </a:r>
            <a:r>
              <a:rPr lang="en-IN" dirty="0">
                <a:solidFill>
                  <a:schemeClr val="accent1">
                    <a:lumMod val="50000"/>
                  </a:schemeClr>
                </a:solidFill>
              </a:rPr>
              <a:t>–</a:t>
            </a:r>
            <a:r>
              <a:rPr dirty="0">
                <a:solidFill>
                  <a:schemeClr val="accent1">
                    <a:lumMod val="50000"/>
                  </a:schemeClr>
                </a:solidFill>
              </a:rPr>
              <a:t> </a:t>
            </a:r>
            <a:r>
              <a:rPr lang="en-IN" dirty="0">
                <a:solidFill>
                  <a:schemeClr val="accent1">
                    <a:lumMod val="50000"/>
                  </a:schemeClr>
                </a:solidFill>
              </a:rPr>
              <a:t>14/06/2024</a:t>
            </a:r>
            <a:r>
              <a:rPr dirty="0">
                <a:solidFill>
                  <a:schemeClr val="accent1">
                    <a:lumMod val="50000"/>
                  </a:schemeClr>
                </a:solidFill>
              </a:rPr>
              <a:t> </a:t>
            </a:r>
          </a:p>
        </p:txBody>
      </p:sp>
      <p:pic>
        <p:nvPicPr>
          <p:cNvPr id="9" name="Picture 8">
            <a:extLst>
              <a:ext uri="{FF2B5EF4-FFF2-40B4-BE49-F238E27FC236}">
                <a16:creationId xmlns="" xmlns:a16="http://schemas.microsoft.com/office/drawing/2014/main" id="{B9705AF5-89ED-558D-8DCE-0FAC2383DA5E}"/>
              </a:ext>
            </a:extLst>
          </p:cNvPr>
          <p:cNvPicPr>
            <a:picLocks noChangeAspect="1"/>
          </p:cNvPicPr>
          <p:nvPr/>
        </p:nvPicPr>
        <p:blipFill>
          <a:blip r:embed="rId3"/>
          <a:stretch>
            <a:fillRect/>
          </a:stretch>
        </p:blipFill>
        <p:spPr>
          <a:xfrm>
            <a:off x="5363355" y="951599"/>
            <a:ext cx="4257675" cy="6240081"/>
          </a:xfrm>
          <a:prstGeom prst="rect">
            <a:avLst/>
          </a:prstGeom>
        </p:spPr>
      </p:pic>
      <p:pic>
        <p:nvPicPr>
          <p:cNvPr id="10" name="Picture 9">
            <a:extLst>
              <a:ext uri="{FF2B5EF4-FFF2-40B4-BE49-F238E27FC236}">
                <a16:creationId xmlns="" xmlns:a16="http://schemas.microsoft.com/office/drawing/2014/main" id="{DDBB5070-B9C4-EE92-3DC8-6445F5302E07}"/>
              </a:ext>
            </a:extLst>
          </p:cNvPr>
          <p:cNvPicPr>
            <a:picLocks noChangeAspect="1"/>
          </p:cNvPicPr>
          <p:nvPr/>
        </p:nvPicPr>
        <p:blipFill>
          <a:blip r:embed="rId4"/>
          <a:stretch>
            <a:fillRect/>
          </a:stretch>
        </p:blipFill>
        <p:spPr>
          <a:xfrm>
            <a:off x="1077016" y="3883872"/>
            <a:ext cx="4286339" cy="3307808"/>
          </a:xfrm>
          <a:prstGeom prst="rect">
            <a:avLst/>
          </a:prstGeom>
        </p:spPr>
      </p:pic>
      <p:pic>
        <p:nvPicPr>
          <p:cNvPr id="14" name="Picture 13">
            <a:extLst>
              <a:ext uri="{FF2B5EF4-FFF2-40B4-BE49-F238E27FC236}">
                <a16:creationId xmlns="" xmlns:a16="http://schemas.microsoft.com/office/drawing/2014/main" id="{F5C1CC46-F4ED-E3CA-F66B-C2329B86122D}"/>
              </a:ext>
            </a:extLst>
          </p:cNvPr>
          <p:cNvPicPr>
            <a:picLocks noChangeAspect="1"/>
          </p:cNvPicPr>
          <p:nvPr/>
        </p:nvPicPr>
        <p:blipFill>
          <a:blip r:embed="rId5"/>
          <a:stretch>
            <a:fillRect/>
          </a:stretch>
        </p:blipFill>
        <p:spPr>
          <a:xfrm>
            <a:off x="1072370" y="951599"/>
            <a:ext cx="4286338" cy="2826651"/>
          </a:xfrm>
          <a:prstGeom prst="rect">
            <a:avLst/>
          </a:prstGeom>
        </p:spPr>
      </p:pic>
    </p:spTree>
    <p:extLst>
      <p:ext uri="{BB962C8B-B14F-4D97-AF65-F5344CB8AC3E}">
        <p14:creationId xmlns:p14="http://schemas.microsoft.com/office/powerpoint/2010/main" val="142300331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0690725" cy="7556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9672FD11-E1D3-D04B-433A-F46E4A655544}"/>
              </a:ext>
            </a:extLst>
          </p:cNvPr>
          <p:cNvPicPr>
            <a:picLocks noChangeAspect="1"/>
          </p:cNvPicPr>
          <p:nvPr/>
        </p:nvPicPr>
        <p:blipFill rotWithShape="1">
          <a:blip r:embed="rId2"/>
          <a:srcRect t="23998" r="1" b="25885"/>
          <a:stretch/>
        </p:blipFill>
        <p:spPr>
          <a:xfrm>
            <a:off x="0" y="10"/>
            <a:ext cx="8481062" cy="7556490"/>
          </a:xfrm>
          <a:prstGeom prst="rect">
            <a:avLst/>
          </a:prstGeom>
        </p:spPr>
      </p:pic>
      <p:sp>
        <p:nvSpPr>
          <p:cNvPr id="15" name="Rectangle 14">
            <a:extLst>
              <a:ext uri="{FF2B5EF4-FFF2-40B4-BE49-F238E27FC236}">
                <a16:creationId xmlns=""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4495068" y="0"/>
            <a:ext cx="6198329" cy="7556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D50B74F1-5B48-30CC-C740-EB6B57230D04}"/>
              </a:ext>
            </a:extLst>
          </p:cNvPr>
          <p:cNvSpPr/>
          <p:nvPr/>
        </p:nvSpPr>
        <p:spPr>
          <a:xfrm>
            <a:off x="6845102" y="2946399"/>
            <a:ext cx="4026098" cy="1289386"/>
          </a:xfrm>
          <a:prstGeom prst="rect">
            <a:avLst/>
          </a:prstGeom>
          <a:ln>
            <a:noFill/>
          </a:ln>
        </p:spPr>
        <p:txBody>
          <a:bodyPr vert="horz" lIns="91440" tIns="45720" rIns="91440" bIns="45720" rtlCol="0" anchor="b">
            <a:normAutofit/>
          </a:bodyPr>
          <a:lstStyle/>
          <a:p>
            <a:pPr algn="l" defTabSz="914400" hangingPunct="1">
              <a:lnSpc>
                <a:spcPct val="90000"/>
              </a:lnSpc>
              <a:spcBef>
                <a:spcPct val="0"/>
              </a:spcBef>
              <a:spcAft>
                <a:spcPts val="600"/>
              </a:spcAft>
            </a:pPr>
            <a:r>
              <a:rPr lang="en-US" sz="6600" b="0" kern="1200" cap="none" spc="0" dirty="0">
                <a:ln w="0"/>
                <a:gradFill>
                  <a:gsLst>
                    <a:gs pos="53450">
                      <a:srgbClr val="FFFFFF"/>
                    </a:gs>
                    <a:gs pos="65000">
                      <a:schemeClr val="bg1"/>
                    </a:gs>
                    <a:gs pos="67000">
                      <a:schemeClr val="accent3">
                        <a:lumMod val="50000"/>
                      </a:schemeClr>
                    </a:gs>
                    <a:gs pos="44000">
                      <a:schemeClr val="bg1"/>
                    </a:gs>
                    <a:gs pos="0">
                      <a:schemeClr val="accent5">
                        <a:lumMod val="89000"/>
                      </a:schemeClr>
                    </a:gs>
                    <a:gs pos="30000">
                      <a:schemeClr val="accent5">
                        <a:lumMod val="75000"/>
                      </a:schemeClr>
                    </a:gs>
                    <a:gs pos="97000">
                      <a:schemeClr val="accent3">
                        <a:lumMod val="50000"/>
                      </a:schemeClr>
                    </a:gs>
                  </a:gsLst>
                  <a:lin ang="5400000" scaled="1"/>
                </a:gradFill>
                <a:effectLst>
                  <a:outerShdw blurRad="38100" dist="25400" dir="5400000" algn="ctr" rotWithShape="0">
                    <a:srgbClr val="6E747A">
                      <a:alpha val="43000"/>
                    </a:srgbClr>
                  </a:outerShdw>
                </a:effectLst>
                <a:latin typeface="+mj-lt"/>
                <a:ea typeface="+mj-ea"/>
                <a:cs typeface="+mj-cs"/>
              </a:rPr>
              <a:t>JAI HIND</a:t>
            </a:r>
          </a:p>
        </p:txBody>
      </p:sp>
    </p:spTree>
    <p:extLst>
      <p:ext uri="{BB962C8B-B14F-4D97-AF65-F5344CB8AC3E}">
        <p14:creationId xmlns:p14="http://schemas.microsoft.com/office/powerpoint/2010/main" val="1764125486"/>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356" tIns="39356" rIns="39356" bIns="39356" numCol="1" spcCol="38100" rtlCol="0" anchor="ctr">
        <a:spAutoFit/>
      </a:bodyPr>
      <a:lstStyle>
        <a:defPPr marL="0" marR="0" indent="0" algn="ctr" defTabSz="452602" rtl="0" fontAlgn="auto" latinLnBrk="0" hangingPunct="0">
          <a:lnSpc>
            <a:spcPct val="100000"/>
          </a:lnSpc>
          <a:spcBef>
            <a:spcPts val="0"/>
          </a:spcBef>
          <a:spcAft>
            <a:spcPts val="0"/>
          </a:spcAft>
          <a:buClrTx/>
          <a:buSzTx/>
          <a:buFontTx/>
          <a:buNone/>
          <a:tabLst/>
          <a:defRPr kumimoji="0" sz="18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3993</TotalTime>
  <Words>63</Words>
  <Application>Microsoft Office PowerPoint</Application>
  <PresentationFormat>Custom</PresentationFormat>
  <Paragraphs>21</Paragraphs>
  <Slides>6</Slides>
  <Notes>1</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White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Suganya Baskar (Nokia)</dc:creator>
  <cp:lastModifiedBy>Dell</cp:lastModifiedBy>
  <cp:revision>19</cp:revision>
  <dcterms:modified xsi:type="dcterms:W3CDTF">2024-06-28T02:01:57Z</dcterms:modified>
</cp:coreProperties>
</file>